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heme/themeOverride1.xml" ContentType="application/vnd.openxmlformats-officedocument.themeOverr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tags/tag15.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6.xml" ContentType="application/vnd.openxmlformats-officedocument.presentationml.tags+xml"/>
  <Override PartName="/ppt/notesSlides/notesSlide21.xml" ContentType="application/vnd.openxmlformats-officedocument.presentationml.notesSlide+xml"/>
  <Override PartName="/ppt/tags/tag17.xml" ContentType="application/vnd.openxmlformats-officedocument.presentationml.tags+xml"/>
  <Override PartName="/ppt/notesSlides/notesSlide22.xml" ContentType="application/vnd.openxmlformats-officedocument.presentationml.notesSlide+xml"/>
  <Override PartName="/ppt/tags/tag18.xml" ContentType="application/vnd.openxmlformats-officedocument.presentationml.tags+xml"/>
  <Override PartName="/ppt/notesSlides/notesSlide23.xml" ContentType="application/vnd.openxmlformats-officedocument.presentationml.notesSlide+xml"/>
  <Override PartName="/ppt/tags/tag19.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20.xml" ContentType="application/vnd.openxmlformats-officedocument.presentationml.tags+xml"/>
  <Override PartName="/ppt/notesSlides/notesSlide43.xml" ContentType="application/vnd.openxmlformats-officedocument.presentationml.notesSlide+xml"/>
  <Override PartName="/ppt/tags/tag21.xml" ContentType="application/vnd.openxmlformats-officedocument.presentationml.tags+xml"/>
  <Override PartName="/ppt/notesSlides/notesSlide44.xml" ContentType="application/vnd.openxmlformats-officedocument.presentationml.notesSlide+xml"/>
  <Override PartName="/ppt/tags/tag22.xml" ContentType="application/vnd.openxmlformats-officedocument.presentationml.tags+xml"/>
  <Override PartName="/ppt/notesSlides/notesSlide45.xml" ContentType="application/vnd.openxmlformats-officedocument.presentationml.notesSlide+xml"/>
  <Override PartName="/ppt/tags/tag23.xml" ContentType="application/vnd.openxmlformats-officedocument.presentationml.tags+xml"/>
  <Override PartName="/ppt/notesSlides/notesSlide46.xml" ContentType="application/vnd.openxmlformats-officedocument.presentationml.notesSlide+xml"/>
  <Override PartName="/ppt/tags/tag24.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25.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26.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95" r:id="rId2"/>
    <p:sldId id="431" r:id="rId3"/>
    <p:sldId id="309" r:id="rId4"/>
    <p:sldId id="312" r:id="rId5"/>
    <p:sldId id="461" r:id="rId6"/>
    <p:sldId id="335" r:id="rId7"/>
    <p:sldId id="316" r:id="rId8"/>
    <p:sldId id="463" r:id="rId9"/>
    <p:sldId id="313" r:id="rId10"/>
    <p:sldId id="318" r:id="rId11"/>
    <p:sldId id="360" r:id="rId12"/>
    <p:sldId id="359" r:id="rId13"/>
    <p:sldId id="361" r:id="rId14"/>
    <p:sldId id="357" r:id="rId15"/>
    <p:sldId id="304" r:id="rId16"/>
    <p:sldId id="476" r:id="rId17"/>
    <p:sldId id="477" r:id="rId18"/>
    <p:sldId id="478" r:id="rId19"/>
    <p:sldId id="466" r:id="rId20"/>
    <p:sldId id="368" r:id="rId21"/>
    <p:sldId id="369" r:id="rId22"/>
    <p:sldId id="445" r:id="rId23"/>
    <p:sldId id="426" r:id="rId24"/>
    <p:sldId id="395" r:id="rId25"/>
    <p:sldId id="428" r:id="rId26"/>
    <p:sldId id="397" r:id="rId27"/>
    <p:sldId id="399" r:id="rId28"/>
    <p:sldId id="400" r:id="rId29"/>
    <p:sldId id="401" r:id="rId30"/>
    <p:sldId id="402" r:id="rId31"/>
    <p:sldId id="404" r:id="rId32"/>
    <p:sldId id="405" r:id="rId33"/>
    <p:sldId id="442" r:id="rId34"/>
    <p:sldId id="407" r:id="rId35"/>
    <p:sldId id="408" r:id="rId36"/>
    <p:sldId id="409" r:id="rId37"/>
    <p:sldId id="410" r:id="rId38"/>
    <p:sldId id="411" r:id="rId39"/>
    <p:sldId id="412" r:id="rId40"/>
    <p:sldId id="429" r:id="rId41"/>
    <p:sldId id="414" r:id="rId42"/>
    <p:sldId id="415" r:id="rId43"/>
    <p:sldId id="444" r:id="rId44"/>
    <p:sldId id="394" r:id="rId45"/>
    <p:sldId id="436" r:id="rId46"/>
    <p:sldId id="439" r:id="rId47"/>
    <p:sldId id="438" r:id="rId48"/>
    <p:sldId id="437" r:id="rId49"/>
    <p:sldId id="440" r:id="rId50"/>
    <p:sldId id="441" r:id="rId51"/>
    <p:sldId id="270" r:id="rId52"/>
    <p:sldId id="314" r:id="rId53"/>
    <p:sldId id="294" r:id="rId54"/>
    <p:sldId id="315" r:id="rId55"/>
    <p:sldId id="459" r:id="rId56"/>
    <p:sldId id="460" r:id="rId57"/>
    <p:sldId id="422" r:id="rId58"/>
    <p:sldId id="423" r:id="rId59"/>
    <p:sldId id="424" r:id="rId60"/>
    <p:sldId id="258" r:id="rId6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EE10F1"/>
    <a:srgbClr val="C55A11"/>
    <a:srgbClr val="8E8C96"/>
    <a:srgbClr val="00B0F0"/>
    <a:srgbClr val="745849"/>
    <a:srgbClr val="EEB0B6"/>
    <a:srgbClr val="7B372C"/>
    <a:srgbClr val="A88F90"/>
    <a:srgbClr val="868D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78358" autoAdjust="0"/>
  </p:normalViewPr>
  <p:slideViewPr>
    <p:cSldViewPr snapToGrid="0">
      <p:cViewPr varScale="1">
        <p:scale>
          <a:sx n="68" d="100"/>
          <a:sy n="68" d="100"/>
        </p:scale>
        <p:origin x="84" y="2736"/>
      </p:cViewPr>
      <p:guideLst>
        <p:guide orient="horz" pos="2137"/>
        <p:guide pos="384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E210D4-387D-45A1-9511-44572FC43314}" type="datetimeFigureOut">
              <a:rPr lang="zh-CN" altLang="en-US" smtClean="0"/>
              <a:t>2022/3/26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919350-2625-4621-AB62-DFD21BCB225C}" type="slidenum">
              <a:rPr lang="zh-CN" altLang="en-US" smtClean="0"/>
              <a:t>‹#›</a:t>
            </a:fld>
            <a:endParaRPr lang="zh-CN" altLang="en-US"/>
          </a:p>
        </p:txBody>
      </p:sp>
    </p:spTree>
    <p:extLst>
      <p:ext uri="{BB962C8B-B14F-4D97-AF65-F5344CB8AC3E}">
        <p14:creationId xmlns:p14="http://schemas.microsoft.com/office/powerpoint/2010/main" val="3712454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Hello everyone, I am </a:t>
            </a:r>
            <a:r>
              <a:rPr lang="en-US" altLang="zh-CN" dirty="0" err="1"/>
              <a:t>Zhengjun</a:t>
            </a:r>
            <a:r>
              <a:rPr lang="en-US" altLang="zh-CN" dirty="0"/>
              <a:t> Du from Tsinghua University. In this talk, I will introduce a spatial-temporal geometry-based approach to video recoloring. </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1</a:t>
            </a:fld>
            <a:endParaRPr lang="zh-CN" altLang="en-US"/>
          </a:p>
        </p:txBody>
      </p:sp>
    </p:spTree>
    <p:extLst>
      <p:ext uri="{BB962C8B-B14F-4D97-AF65-F5344CB8AC3E}">
        <p14:creationId xmlns:p14="http://schemas.microsoft.com/office/powerpoint/2010/main" val="3584083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have four choices to build such a 4D geometry palette in RGBT space.</a:t>
            </a:r>
          </a:p>
          <a:p>
            <a:r>
              <a:rPr lang="en-US" altLang="zh-CN" dirty="0"/>
              <a:t>The 1st approach is to pull a 3D convex hull along temporal dimensional to form a 4D geometry.</a:t>
            </a:r>
          </a:p>
          <a:p>
            <a:r>
              <a:rPr lang="en-US" altLang="zh-CN" dirty="0"/>
              <a:t>But it suffers from poor compactness</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10</a:t>
            </a:fld>
            <a:endParaRPr lang="zh-CN" altLang="en-US"/>
          </a:p>
        </p:txBody>
      </p:sp>
    </p:spTree>
    <p:extLst>
      <p:ext uri="{BB962C8B-B14F-4D97-AF65-F5344CB8AC3E}">
        <p14:creationId xmlns:p14="http://schemas.microsoft.com/office/powerpoint/2010/main" val="2184943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2nd approach is to build a 4D RGBT convex hull that encloses all video pixels.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It also suffers from poor compactness</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11</a:t>
            </a:fld>
            <a:endParaRPr lang="zh-CN" altLang="en-US"/>
          </a:p>
        </p:txBody>
      </p:sp>
    </p:spTree>
    <p:extLst>
      <p:ext uri="{BB962C8B-B14F-4D97-AF65-F5344CB8AC3E}">
        <p14:creationId xmlns:p14="http://schemas.microsoft.com/office/powerpoint/2010/main" val="42256340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3rd approach is to build a regular 4D RGBT polytope.</a:t>
            </a:r>
          </a:p>
          <a:p>
            <a:r>
              <a:rPr lang="en-US" altLang="zh-CN" dirty="0"/>
              <a:t>Although the RGBT regular polytope looks more compact, its topology is relatively complex.</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12</a:t>
            </a:fld>
            <a:endParaRPr lang="zh-CN" altLang="en-US"/>
          </a:p>
        </p:txBody>
      </p:sp>
    </p:spTree>
    <p:extLst>
      <p:ext uri="{BB962C8B-B14F-4D97-AF65-F5344CB8AC3E}">
        <p14:creationId xmlns:p14="http://schemas.microsoft.com/office/powerpoint/2010/main" val="30191326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last approach is to build an RGBT skew polytope. </a:t>
            </a:r>
          </a:p>
          <a:p>
            <a:endParaRPr lang="en-US" altLang="zh-CN" dirty="0"/>
          </a:p>
          <a:p>
            <a:r>
              <a:rPr lang="en-US" altLang="zh-CN" dirty="0"/>
              <a:t>It should be noted that, unlike with regular polytope, skew polytope allows non-planar  [ˈ</a:t>
            </a:r>
            <a:r>
              <a:rPr lang="en-US" altLang="zh-CN" dirty="0" err="1"/>
              <a:t>pleɪnə</a:t>
            </a:r>
            <a:r>
              <a:rPr lang="en-US" altLang="zh-CN" dirty="0"/>
              <a:t>(r)]  faces.</a:t>
            </a:r>
          </a:p>
          <a:p>
            <a:endParaRPr lang="en-US" altLang="zh-CN" dirty="0"/>
          </a:p>
          <a:p>
            <a:r>
              <a:rPr lang="en-US" altLang="zh-CN" dirty="0"/>
              <a:t>Compared with the first three shapes, the skew polytope not only has better compactness, but also has simple topology[</a:t>
            </a:r>
            <a:r>
              <a:rPr lang="en-US" altLang="zh-CN" dirty="0" err="1"/>
              <a:t>tə'pɒlədʒɪ</a:t>
            </a:r>
            <a:r>
              <a:rPr lang="en-US" altLang="zh-CN" dirty="0"/>
              <a:t>]. </a:t>
            </a:r>
          </a:p>
          <a:p>
            <a:r>
              <a:rPr lang="en-US" altLang="zh-CN" dirty="0"/>
              <a:t>Complex topology means many colors split and merge over time, while</a:t>
            </a:r>
            <a:r>
              <a:rPr lang="en-US" altLang="zh-CN" baseline="0" dirty="0"/>
              <a:t> simpler topology means colors change stably over time.</a:t>
            </a:r>
            <a:endParaRPr lang="en-US" altLang="zh-CN" dirty="0"/>
          </a:p>
          <a:p>
            <a:endParaRPr lang="en-US" altLang="zh-CN" dirty="0"/>
          </a:p>
          <a:p>
            <a:r>
              <a:rPr lang="en-US" altLang="zh-CN" dirty="0"/>
              <a:t>Therefore, we employ a 4D RGBT</a:t>
            </a:r>
            <a:r>
              <a:rPr lang="en-US" altLang="zh-CN" baseline="0" dirty="0"/>
              <a:t> skew polytope to extract the video palette.</a:t>
            </a:r>
            <a:endParaRPr lang="en-US" altLang="zh-CN"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13</a:t>
            </a:fld>
            <a:endParaRPr lang="zh-CN" altLang="en-US"/>
          </a:p>
        </p:txBody>
      </p:sp>
    </p:spTree>
    <p:extLst>
      <p:ext uri="{BB962C8B-B14F-4D97-AF65-F5344CB8AC3E}">
        <p14:creationId xmlns:p14="http://schemas.microsoft.com/office/powerpoint/2010/main" val="398939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 comparison of these 4d geometry shapes is shown on this page.</a:t>
            </a:r>
          </a:p>
        </p:txBody>
      </p:sp>
      <p:sp>
        <p:nvSpPr>
          <p:cNvPr id="4" name="灯片编号占位符 3"/>
          <p:cNvSpPr>
            <a:spLocks noGrp="1"/>
          </p:cNvSpPr>
          <p:nvPr>
            <p:ph type="sldNum" sz="quarter" idx="10"/>
          </p:nvPr>
        </p:nvSpPr>
        <p:spPr/>
        <p:txBody>
          <a:bodyPr/>
          <a:lstStyle/>
          <a:p>
            <a:fld id="{44919350-2625-4621-AB62-DFD21BCB225C}" type="slidenum">
              <a:rPr lang="zh-CN" altLang="en-US" smtClean="0"/>
              <a:t>14</a:t>
            </a:fld>
            <a:endParaRPr lang="zh-CN" altLang="en-US"/>
          </a:p>
        </p:txBody>
      </p:sp>
    </p:spTree>
    <p:extLst>
      <p:ext uri="{BB962C8B-B14F-4D97-AF65-F5344CB8AC3E}">
        <p14:creationId xmlns:p14="http://schemas.microsoft.com/office/powerpoint/2010/main" val="880463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Geometric palette extraction takes a video as input and outputs its geometric palette. </a:t>
            </a:r>
            <a:r>
              <a:rPr lang="en-US" altLang="zh-CN" dirty="0">
                <a:latin typeface="Arial" panose="020B0604020202020204" pitchFamily="34" charset="0"/>
                <a:cs typeface="Arial" panose="020B0604020202020204" pitchFamily="34" charset="0"/>
              </a:rPr>
              <a:t>Our goal is to </a:t>
            </a:r>
          </a:p>
          <a:p>
            <a:pPr marL="0" indent="0">
              <a:buNone/>
            </a:pPr>
            <a:r>
              <a:rPr lang="en-US" altLang="zh-CN" dirty="0">
                <a:latin typeface="Arial" panose="020B0604020202020204" pitchFamily="34" charset="0"/>
                <a:cs typeface="Arial" panose="020B0604020202020204" pitchFamily="34" charset="0"/>
              </a:rPr>
              <a:t>extract a geometric</a:t>
            </a:r>
            <a:r>
              <a:rPr lang="en-US" altLang="zh-CN" baseline="0"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palette with fewer representative colors that accurately reconstruct the video. Meanwhile we expect the </a:t>
            </a:r>
            <a:r>
              <a:rPr lang="en-US" altLang="zh-CN" baseline="0" dirty="0">
                <a:latin typeface="Arial" panose="020B0604020202020204" pitchFamily="34" charset="0"/>
                <a:cs typeface="Arial" panose="020B0604020202020204" pitchFamily="34" charset="0"/>
              </a:rPr>
              <a:t>polyhedral palettes changes smoothly between adjacent frames.</a:t>
            </a:r>
            <a:endParaRPr lang="en-US" altLang="zh-CN" dirty="0">
              <a:latin typeface="Arial" panose="020B0604020202020204" pitchFamily="34" charset="0"/>
              <a:cs typeface="Arial" panose="020B0604020202020204" pitchFamily="34" charset="0"/>
            </a:endParaRPr>
          </a:p>
          <a:p>
            <a:endParaRPr lang="en-US" altLang="zh-CN" dirty="0"/>
          </a:p>
          <a:p>
            <a:r>
              <a:rPr lang="en-US" altLang="zh-CN" dirty="0"/>
              <a:t>To measure the quality of the geometric palette, we define the loss function like this. It contains two terms, the first term is the average polyhedral palette loss, and the second is a smooth term.  </a:t>
            </a:r>
          </a:p>
          <a:p>
            <a:endParaRPr lang="en-US" altLang="zh-CN" dirty="0"/>
          </a:p>
          <a:p>
            <a:r>
              <a:rPr lang="en-US" altLang="zh-CN" dirty="0"/>
              <a:t>And a satisfactory</a:t>
            </a:r>
            <a:r>
              <a:rPr lang="en-US" altLang="zh-CN" baseline="0" dirty="0"/>
              <a:t> video palette can be achieved by minimize the loss function.</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15</a:t>
            </a:fld>
            <a:endParaRPr lang="zh-CN" altLang="en-US"/>
          </a:p>
        </p:txBody>
      </p:sp>
    </p:spTree>
    <p:extLst>
      <p:ext uri="{BB962C8B-B14F-4D97-AF65-F5344CB8AC3E}">
        <p14:creationId xmlns:p14="http://schemas.microsoft.com/office/powerpoint/2010/main" val="1906481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Our loss function encourage video</a:t>
            </a:r>
            <a:r>
              <a:rPr lang="en-US" altLang="zh-CN" baseline="0" dirty="0"/>
              <a:t> palette with</a:t>
            </a:r>
            <a:r>
              <a:rPr lang="en-US" altLang="zh-CN" dirty="0"/>
              <a:t> lower average polyhedral palette loss</a:t>
            </a:r>
          </a:p>
          <a:p>
            <a:endParaRPr lang="en-US" altLang="zh-CN" dirty="0"/>
          </a:p>
          <a:p>
            <a:r>
              <a:rPr lang="en-US" altLang="zh-CN" dirty="0"/>
              <a:t>Firstly, for each single frame</a:t>
            </a:r>
            <a:r>
              <a:rPr lang="en-US" altLang="zh-CN" baseline="0" dirty="0"/>
              <a:t>, we expect the frame pixels can be accurately reconstructed by </a:t>
            </a:r>
            <a:r>
              <a:rPr lang="en-US" altLang="zh-CN" dirty="0"/>
              <a:t>its corresponding</a:t>
            </a:r>
            <a:r>
              <a:rPr lang="en-US" altLang="zh-CN" baseline="0" dirty="0"/>
              <a:t> polyhedral palette.</a:t>
            </a:r>
            <a:endParaRPr lang="en-US" altLang="zh-CN" dirty="0"/>
          </a:p>
          <a:p>
            <a:r>
              <a:rPr lang="en-US" altLang="zh-CN" baseline="0" dirty="0"/>
              <a:t>This ensures that there is no artifact in subsequent video recoloring.</a:t>
            </a:r>
            <a:endParaRPr lang="en-US" altLang="zh-CN"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16</a:t>
            </a:fld>
            <a:endParaRPr lang="zh-CN" altLang="en-US"/>
          </a:p>
        </p:txBody>
      </p:sp>
    </p:spTree>
    <p:extLst>
      <p:ext uri="{BB962C8B-B14F-4D97-AF65-F5344CB8AC3E}">
        <p14:creationId xmlns:p14="http://schemas.microsoft.com/office/powerpoint/2010/main" val="1934070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dirty="0"/>
              <a:t>Secondly, we also take</a:t>
            </a:r>
            <a:r>
              <a:rPr lang="en-US" altLang="zh-CN" sz="1200" baseline="0" dirty="0"/>
              <a:t> the compactness loss into account, </a:t>
            </a:r>
            <a:r>
              <a:rPr lang="en-US" altLang="zh-CN" sz="1200" dirty="0"/>
              <a:t>Under the compactness constrain[</a:t>
            </a:r>
            <a:r>
              <a:rPr lang="en-US" altLang="zh-CN" sz="1200" dirty="0" err="1"/>
              <a:t>kənˈstreɪn</a:t>
            </a:r>
            <a:r>
              <a:rPr lang="en-US" altLang="zh-CN" sz="1200" dirty="0"/>
              <a:t>] , our loss function rewards a palette with compact topology [</a:t>
            </a:r>
            <a:r>
              <a:rPr lang="en-US" altLang="zh-CN" sz="1200" dirty="0" err="1"/>
              <a:t>tə'pɒlədʒɪ</a:t>
            </a:r>
            <a:r>
              <a:rPr lang="en-US" altLang="zh-CN" sz="1200" dirty="0"/>
              <a:t>]. It leads to a video palette with representative colors.</a:t>
            </a:r>
          </a:p>
          <a:p>
            <a:r>
              <a:rPr lang="en-US" altLang="zh-CN" sz="1200" dirty="0"/>
              <a:t>Here, we provide two palettes, our algorithm tends to generate the bottom one with more compact shape that</a:t>
            </a:r>
            <a:r>
              <a:rPr lang="en-US" altLang="zh-CN" sz="1200" baseline="0" dirty="0"/>
              <a:t> wrap the video pixels tightly</a:t>
            </a:r>
            <a:r>
              <a:rPr lang="en-US" altLang="zh-CN" sz="1200" dirty="0"/>
              <a:t>.</a:t>
            </a:r>
            <a:endParaRPr lang="zh-CN" altLang="en-US" sz="1200"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17</a:t>
            </a:fld>
            <a:endParaRPr lang="zh-CN" altLang="en-US"/>
          </a:p>
        </p:txBody>
      </p:sp>
    </p:spTree>
    <p:extLst>
      <p:ext uri="{BB962C8B-B14F-4D97-AF65-F5344CB8AC3E}">
        <p14:creationId xmlns:p14="http://schemas.microsoft.com/office/powerpoint/2010/main" val="25337831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The palette should remain easy to use, which means</a:t>
            </a:r>
            <a:r>
              <a:rPr lang="en-US" altLang="zh-CN" sz="1200" b="0" i="0" kern="1200" baseline="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it should have a small number of</a:t>
            </a:r>
            <a:r>
              <a:rPr lang="en-US" altLang="zh-CN" dirty="0"/>
              <a:t> representative colors.</a:t>
            </a:r>
          </a:p>
          <a:p>
            <a:r>
              <a:rPr lang="en-US" altLang="zh-CN" dirty="0"/>
              <a:t>Our algorithm prefer to produce a palette with fewer vertices and simpler topology. It also</a:t>
            </a:r>
            <a:r>
              <a:rPr lang="en-US" altLang="zh-CN" baseline="0" dirty="0"/>
              <a:t> ensures palette colors changes stably.</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Here,</a:t>
            </a:r>
            <a:r>
              <a:rPr lang="en-US" altLang="zh-CN" baseline="0" dirty="0"/>
              <a:t> we provide two palettes on the right, our algorithm tends to generate the bottom one with fewer vertices and edges.</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18</a:t>
            </a:fld>
            <a:endParaRPr lang="zh-CN" altLang="en-US"/>
          </a:p>
        </p:txBody>
      </p:sp>
    </p:spTree>
    <p:extLst>
      <p:ext uri="{BB962C8B-B14F-4D97-AF65-F5344CB8AC3E}">
        <p14:creationId xmlns:p14="http://schemas.microsoft.com/office/powerpoint/2010/main" val="25650138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also expect the 4D skew polytope to be temporally coherent so that polyhedral palettes change smoothly along the timeline. </a:t>
            </a:r>
          </a:p>
          <a:p>
            <a:r>
              <a:rPr lang="en-US" altLang="zh-CN" dirty="0"/>
              <a:t>So we add a smooth term into the loss function. It sums up the color variation with time on all edges. It helps to</a:t>
            </a:r>
            <a:r>
              <a:rPr lang="en-US" altLang="zh-CN" baseline="0" dirty="0"/>
              <a:t> generate a video palette with smooth edges.</a:t>
            </a:r>
          </a:p>
          <a:p>
            <a:endParaRPr lang="en-US" altLang="zh-CN" baseline="0" dirty="0"/>
          </a:p>
          <a:p>
            <a:r>
              <a:rPr lang="en-US" altLang="zh-CN" baseline="0" dirty="0"/>
              <a:t>Here we just briefly introduce the design intent of the loss function. More details please refer to our paper.</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19</a:t>
            </a:fld>
            <a:endParaRPr lang="zh-CN" altLang="en-US"/>
          </a:p>
        </p:txBody>
      </p:sp>
    </p:spTree>
    <p:extLst>
      <p:ext uri="{BB962C8B-B14F-4D97-AF65-F5344CB8AC3E}">
        <p14:creationId xmlns:p14="http://schemas.microsoft.com/office/powerpoint/2010/main" val="3921168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a:t>Palette-based image editing is a recent paradigm for color adjustment. These approaches extract a palette with several salient colors from the image to represent the color distribution. The palette provides users with an intuitive set of handles to edit the image. And users can easily recolor the image by modifying its palette colors. </a:t>
            </a:r>
          </a:p>
          <a:p>
            <a:endParaRPr lang="en-US" altLang="zh-CN" baseline="0" dirty="0"/>
          </a:p>
          <a:p>
            <a:r>
              <a:rPr lang="en-US" altLang="zh-CN" baseline="0" dirty="0"/>
              <a:t>The natural idea is that can we extend the palette-based image recoloring to video editing?</a:t>
            </a:r>
          </a:p>
          <a:p>
            <a:endParaRPr lang="en-US" altLang="zh-CN" baseline="0" dirty="0"/>
          </a:p>
          <a:p>
            <a:r>
              <a:rPr lang="en-US" altLang="zh-CN" baseline="0" dirty="0"/>
              <a:t>The key challenge is that the palette should capture color changes in the video, so the user can edit them. The palette should also allow the user to introduce color changes over time.</a:t>
            </a:r>
          </a:p>
          <a:p>
            <a:endParaRPr lang="en-US" altLang="zh-CN" baseline="0"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2</a:t>
            </a:fld>
            <a:endParaRPr lang="zh-CN" altLang="en-US"/>
          </a:p>
        </p:txBody>
      </p:sp>
    </p:spTree>
    <p:extLst>
      <p:ext uri="{BB962C8B-B14F-4D97-AF65-F5344CB8AC3E}">
        <p14:creationId xmlns:p14="http://schemas.microsoft.com/office/powerpoint/2010/main" val="401254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As mentioned above, the loss</a:t>
            </a:r>
            <a:r>
              <a:rPr lang="en-US" altLang="zh-CN" baseline="0" dirty="0"/>
              <a:t> function of the geometric palette is highly non-linear, cannot be easily solved end-to-end, so we propose a progressive approach to extract the video palette. </a:t>
            </a:r>
          </a:p>
          <a:p>
            <a:endParaRPr lang="en-US" altLang="zh-CN" baseline="0" dirty="0"/>
          </a:p>
          <a:p>
            <a:r>
              <a:rPr lang="en-US" altLang="zh-CN" dirty="0"/>
              <a:t>Generally, the pipeline of the geometric palette extraction contains four stages: initialization, block merging, vertex removal and vertex refinement.</a:t>
            </a:r>
          </a:p>
          <a:p>
            <a:endParaRPr lang="en-US" altLang="zh-CN" dirty="0"/>
          </a:p>
          <a:p>
            <a:r>
              <a:rPr lang="en-US" altLang="zh-CN" dirty="0"/>
              <a:t>In the following, we give a toy example to show the palette extraction process.</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20</a:t>
            </a:fld>
            <a:endParaRPr lang="zh-CN" altLang="en-US"/>
          </a:p>
        </p:txBody>
      </p:sp>
    </p:spTree>
    <p:extLst>
      <p:ext uri="{BB962C8B-B14F-4D97-AF65-F5344CB8AC3E}">
        <p14:creationId xmlns:p14="http://schemas.microsoft.com/office/powerpoint/2010/main" val="39332713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Given an input video, we first extract its simplified convex hull in RGB space and refine it. Next, we glue all these convex hulls together to form an initial skew polytope in RGBT space.</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21</a:t>
            </a:fld>
            <a:endParaRPr lang="zh-CN" altLang="en-US"/>
          </a:p>
        </p:txBody>
      </p:sp>
    </p:spTree>
    <p:extLst>
      <p:ext uri="{BB962C8B-B14F-4D97-AF65-F5344CB8AC3E}">
        <p14:creationId xmlns:p14="http://schemas.microsoft.com/office/powerpoint/2010/main" val="924202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the initialization step, each video frame generated its convex hull independently. As a result, it is likely that the polyhedral palettes of adjacent frames have different topologies[</a:t>
            </a:r>
            <a:r>
              <a:rPr lang="en-US" altLang="zh-CN" dirty="0" err="1"/>
              <a:t>təˈpɒlədʒiz</a:t>
            </a:r>
            <a:r>
              <a:rPr lang="en-US" altLang="zh-CN" dirty="0"/>
              <a:t>] . We introduce block merging to reduce the unnecessary topological changes between frames. here, a block is defined as a sequence of contiguous frames with consistent topology[</a:t>
            </a:r>
            <a:r>
              <a:rPr lang="en-US" altLang="zh-CN" dirty="0" err="1"/>
              <a:t>təˈpɒlədʒi</a:t>
            </a:r>
            <a:r>
              <a:rPr lang="en-US" altLang="zh-CN"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in this demo, there are 4 blocks in the initial skew polytope. Here block b2 first merges block b1</a:t>
            </a:r>
            <a:endParaRPr lang="zh-CN" altLang="en-US" dirty="0"/>
          </a:p>
          <a:p>
            <a:endParaRPr lang="en-US" altLang="zh-CN"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22</a:t>
            </a:fld>
            <a:endParaRPr lang="zh-CN" altLang="en-US"/>
          </a:p>
        </p:txBody>
      </p:sp>
    </p:spTree>
    <p:extLst>
      <p:ext uri="{BB962C8B-B14F-4D97-AF65-F5344CB8AC3E}">
        <p14:creationId xmlns:p14="http://schemas.microsoft.com/office/powerpoint/2010/main" val="30247496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So that frame 1 and frame 2 form a new block b12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And then, block 12 merges block b3</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23</a:t>
            </a:fld>
            <a:endParaRPr lang="zh-CN" altLang="en-US"/>
          </a:p>
        </p:txBody>
      </p:sp>
    </p:spTree>
    <p:extLst>
      <p:ext uri="{BB962C8B-B14F-4D97-AF65-F5344CB8AC3E}">
        <p14:creationId xmlns:p14="http://schemas.microsoft.com/office/powerpoint/2010/main" val="4930113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So that frame 12  and frame 3 form a new block b123</a:t>
            </a:r>
          </a:p>
        </p:txBody>
      </p:sp>
      <p:sp>
        <p:nvSpPr>
          <p:cNvPr id="4" name="灯片编号占位符 3"/>
          <p:cNvSpPr>
            <a:spLocks noGrp="1"/>
          </p:cNvSpPr>
          <p:nvPr>
            <p:ph type="sldNum" sz="quarter" idx="10"/>
          </p:nvPr>
        </p:nvSpPr>
        <p:spPr/>
        <p:txBody>
          <a:bodyPr/>
          <a:lstStyle/>
          <a:p>
            <a:fld id="{44919350-2625-4621-AB62-DFD21BCB225C}" type="slidenum">
              <a:rPr lang="zh-CN" altLang="en-US" smtClean="0"/>
              <a:t>24</a:t>
            </a:fld>
            <a:endParaRPr lang="zh-CN" altLang="en-US"/>
          </a:p>
        </p:txBody>
      </p:sp>
    </p:spTree>
    <p:extLst>
      <p:ext uri="{BB962C8B-B14F-4D97-AF65-F5344CB8AC3E}">
        <p14:creationId xmlns:p14="http://schemas.microsoft.com/office/powerpoint/2010/main" val="40034762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After block merging, the 4D skew polytope has simpler topology but still contains a large number of vertices. To further reduce these redundant vertices, we progressively simplify the 4D skew polytope through iterative vertex removal. </a:t>
            </a:r>
          </a:p>
          <a:p>
            <a:r>
              <a:rPr lang="en-US" altLang="zh-CN" dirty="0"/>
              <a:t>In the following, we will show this process step by step.</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25</a:t>
            </a:fld>
            <a:endParaRPr lang="zh-CN" altLang="en-US"/>
          </a:p>
        </p:txBody>
      </p:sp>
    </p:spTree>
    <p:extLst>
      <p:ext uri="{BB962C8B-B14F-4D97-AF65-F5344CB8AC3E}">
        <p14:creationId xmlns:p14="http://schemas.microsoft.com/office/powerpoint/2010/main" val="22505923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26</a:t>
            </a:fld>
            <a:endParaRPr lang="zh-CN" altLang="en-US"/>
          </a:p>
        </p:txBody>
      </p:sp>
    </p:spTree>
    <p:extLst>
      <p:ext uri="{BB962C8B-B14F-4D97-AF65-F5344CB8AC3E}">
        <p14:creationId xmlns:p14="http://schemas.microsoft.com/office/powerpoint/2010/main" val="5542625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27</a:t>
            </a:fld>
            <a:endParaRPr lang="zh-CN" altLang="en-US"/>
          </a:p>
        </p:txBody>
      </p:sp>
    </p:spTree>
    <p:extLst>
      <p:ext uri="{BB962C8B-B14F-4D97-AF65-F5344CB8AC3E}">
        <p14:creationId xmlns:p14="http://schemas.microsoft.com/office/powerpoint/2010/main" val="16952351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28</a:t>
            </a:fld>
            <a:endParaRPr lang="zh-CN" altLang="en-US"/>
          </a:p>
        </p:txBody>
      </p:sp>
    </p:spTree>
    <p:extLst>
      <p:ext uri="{BB962C8B-B14F-4D97-AF65-F5344CB8AC3E}">
        <p14:creationId xmlns:p14="http://schemas.microsoft.com/office/powerpoint/2010/main" val="9032716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29</a:t>
            </a:fld>
            <a:endParaRPr lang="zh-CN" altLang="en-US"/>
          </a:p>
        </p:txBody>
      </p:sp>
    </p:spTree>
    <p:extLst>
      <p:ext uri="{BB962C8B-B14F-4D97-AF65-F5344CB8AC3E}">
        <p14:creationId xmlns:p14="http://schemas.microsoft.com/office/powerpoint/2010/main" val="3910779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As for palette-based image recoloring, there are two main kinds of approaches. </a:t>
            </a:r>
          </a:p>
          <a:p>
            <a:endParaRPr lang="en-US" altLang="zh-CN" dirty="0"/>
          </a:p>
          <a:p>
            <a:r>
              <a:rPr lang="en-US" altLang="zh-CN" dirty="0"/>
              <a:t>The first is based on clustering, these methods employ k-means clustering of pixels to extract palette colors, these palettes capture the dominant colors in an image. And then decompose pixel into linear combination with the palette, which enables efficient image recoloring.</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3</a:t>
            </a:fld>
            <a:endParaRPr lang="zh-CN" altLang="en-US"/>
          </a:p>
        </p:txBody>
      </p:sp>
    </p:spTree>
    <p:extLst>
      <p:ext uri="{BB962C8B-B14F-4D97-AF65-F5344CB8AC3E}">
        <p14:creationId xmlns:p14="http://schemas.microsoft.com/office/powerpoint/2010/main" val="8233231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30</a:t>
            </a:fld>
            <a:endParaRPr lang="zh-CN" altLang="en-US"/>
          </a:p>
        </p:txBody>
      </p:sp>
    </p:spTree>
    <p:extLst>
      <p:ext uri="{BB962C8B-B14F-4D97-AF65-F5344CB8AC3E}">
        <p14:creationId xmlns:p14="http://schemas.microsoft.com/office/powerpoint/2010/main" val="22970881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31</a:t>
            </a:fld>
            <a:endParaRPr lang="zh-CN" altLang="en-US"/>
          </a:p>
        </p:txBody>
      </p:sp>
    </p:spTree>
    <p:extLst>
      <p:ext uri="{BB962C8B-B14F-4D97-AF65-F5344CB8AC3E}">
        <p14:creationId xmlns:p14="http://schemas.microsoft.com/office/powerpoint/2010/main" val="21073340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32</a:t>
            </a:fld>
            <a:endParaRPr lang="zh-CN" altLang="en-US"/>
          </a:p>
        </p:txBody>
      </p:sp>
    </p:spTree>
    <p:extLst>
      <p:ext uri="{BB962C8B-B14F-4D97-AF65-F5344CB8AC3E}">
        <p14:creationId xmlns:p14="http://schemas.microsoft.com/office/powerpoint/2010/main" val="19498426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33</a:t>
            </a:fld>
            <a:endParaRPr lang="zh-CN" altLang="en-US"/>
          </a:p>
        </p:txBody>
      </p:sp>
    </p:spTree>
    <p:extLst>
      <p:ext uri="{BB962C8B-B14F-4D97-AF65-F5344CB8AC3E}">
        <p14:creationId xmlns:p14="http://schemas.microsoft.com/office/powerpoint/2010/main" val="25656157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After simplifying the 4D skew polytope, we perform additional vertex refinement to further reduce the overall video loss and increase the smoothness of edges in the skew polytope.</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34</a:t>
            </a:fld>
            <a:endParaRPr lang="zh-CN" altLang="en-US"/>
          </a:p>
        </p:txBody>
      </p:sp>
    </p:spTree>
    <p:extLst>
      <p:ext uri="{BB962C8B-B14F-4D97-AF65-F5344CB8AC3E}">
        <p14:creationId xmlns:p14="http://schemas.microsoft.com/office/powerpoint/2010/main" val="3156085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employ an iterative </a:t>
            </a:r>
            <a:r>
              <a:rPr lang="en-US" altLang="zh-CN" sz="1200" b="0" i="0" kern="1200" dirty="0">
                <a:solidFill>
                  <a:schemeClr val="tx1"/>
                </a:solidFill>
                <a:effectLst/>
                <a:latin typeface="+mn-lt"/>
                <a:ea typeface="+mn-ea"/>
                <a:cs typeface="+mn-cs"/>
              </a:rPr>
              <a:t>[ˈ</a:t>
            </a:r>
            <a:r>
              <a:rPr lang="en-US" altLang="zh-CN" sz="1200" b="0" i="0" kern="1200" dirty="0" err="1">
                <a:solidFill>
                  <a:schemeClr val="tx1"/>
                </a:solidFill>
                <a:effectLst/>
                <a:latin typeface="+mn-lt"/>
                <a:ea typeface="+mn-ea"/>
                <a:cs typeface="+mn-cs"/>
              </a:rPr>
              <a:t>ɪtəˌreɪtɪv</a:t>
            </a:r>
            <a:r>
              <a:rPr lang="en-US" altLang="zh-CN" sz="1200" b="0" i="0" kern="1200" dirty="0">
                <a:solidFill>
                  <a:schemeClr val="tx1"/>
                </a:solidFill>
                <a:effectLst/>
                <a:latin typeface="+mn-lt"/>
                <a:ea typeface="+mn-ea"/>
                <a:cs typeface="+mn-cs"/>
              </a:rPr>
              <a:t>] </a:t>
            </a:r>
            <a:r>
              <a:rPr lang="en-US" altLang="zh-CN" dirty="0"/>
              <a:t>scheme to refine the simplified skew polytope. Specifically [</a:t>
            </a:r>
            <a:r>
              <a:rPr lang="en-US" altLang="zh-CN" dirty="0" err="1"/>
              <a:t>spəˈsɪfɪkli</a:t>
            </a:r>
            <a:r>
              <a:rPr lang="en-US" altLang="zh-CN" dirty="0"/>
              <a:t>] , at each iteration, we select one vertex for local adjustment and keep all other vertices fixed.</a:t>
            </a:r>
          </a:p>
          <a:p>
            <a:r>
              <a:rPr lang="en-US" altLang="zh-CN" dirty="0"/>
              <a:t>We cycle through all vertices several times for the above iterative refinement process until convergence.</a:t>
            </a:r>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In the following, we will this process step by step.</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35</a:t>
            </a:fld>
            <a:endParaRPr lang="zh-CN" altLang="en-US"/>
          </a:p>
        </p:txBody>
      </p:sp>
    </p:spTree>
    <p:extLst>
      <p:ext uri="{BB962C8B-B14F-4D97-AF65-F5344CB8AC3E}">
        <p14:creationId xmlns:p14="http://schemas.microsoft.com/office/powerpoint/2010/main" val="33859887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37</a:t>
            </a:fld>
            <a:endParaRPr lang="zh-CN" altLang="en-US"/>
          </a:p>
        </p:txBody>
      </p:sp>
    </p:spTree>
    <p:extLst>
      <p:ext uri="{BB962C8B-B14F-4D97-AF65-F5344CB8AC3E}">
        <p14:creationId xmlns:p14="http://schemas.microsoft.com/office/powerpoint/2010/main" val="34672310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38</a:t>
            </a:fld>
            <a:endParaRPr lang="zh-CN" altLang="en-US"/>
          </a:p>
        </p:txBody>
      </p:sp>
    </p:spTree>
    <p:extLst>
      <p:ext uri="{BB962C8B-B14F-4D97-AF65-F5344CB8AC3E}">
        <p14:creationId xmlns:p14="http://schemas.microsoft.com/office/powerpoint/2010/main" val="40506932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39</a:t>
            </a:fld>
            <a:endParaRPr lang="zh-CN" altLang="en-US"/>
          </a:p>
        </p:txBody>
      </p:sp>
    </p:spTree>
    <p:extLst>
      <p:ext uri="{BB962C8B-B14F-4D97-AF65-F5344CB8AC3E}">
        <p14:creationId xmlns:p14="http://schemas.microsoft.com/office/powerpoint/2010/main" val="32869174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40</a:t>
            </a:fld>
            <a:endParaRPr lang="zh-CN" altLang="en-US"/>
          </a:p>
        </p:txBody>
      </p:sp>
    </p:spTree>
    <p:extLst>
      <p:ext uri="{BB962C8B-B14F-4D97-AF65-F5344CB8AC3E}">
        <p14:creationId xmlns:p14="http://schemas.microsoft.com/office/powerpoint/2010/main" val="3026880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second is based on convex hull. These methods extract palettes from images based on simplified RGB convex hulls. The simplified convex hull has a simple geometric shape, and its vertices intuitively represent palette colors. Pixel colors can be naturally represented as linear combinations of palette colors. Its linear nature makes the recoloring process intuitive, efficient and results in better recoloring quality.</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4</a:t>
            </a:fld>
            <a:endParaRPr lang="zh-CN" altLang="en-US"/>
          </a:p>
        </p:txBody>
      </p:sp>
    </p:spTree>
    <p:extLst>
      <p:ext uri="{BB962C8B-B14F-4D97-AF65-F5344CB8AC3E}">
        <p14:creationId xmlns:p14="http://schemas.microsoft.com/office/powerpoint/2010/main" val="5289492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41</a:t>
            </a:fld>
            <a:endParaRPr lang="zh-CN" altLang="en-US"/>
          </a:p>
        </p:txBody>
      </p:sp>
    </p:spTree>
    <p:extLst>
      <p:ext uri="{BB962C8B-B14F-4D97-AF65-F5344CB8AC3E}">
        <p14:creationId xmlns:p14="http://schemas.microsoft.com/office/powerpoint/2010/main" val="23171119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42</a:t>
            </a:fld>
            <a:endParaRPr lang="zh-CN" altLang="en-US"/>
          </a:p>
        </p:txBody>
      </p:sp>
    </p:spTree>
    <p:extLst>
      <p:ext uri="{BB962C8B-B14F-4D97-AF65-F5344CB8AC3E}">
        <p14:creationId xmlns:p14="http://schemas.microsoft.com/office/powerpoint/2010/main" val="18111706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43</a:t>
            </a:fld>
            <a:endParaRPr lang="zh-CN" altLang="en-US"/>
          </a:p>
        </p:txBody>
      </p:sp>
    </p:spTree>
    <p:extLst>
      <p:ext uri="{BB962C8B-B14F-4D97-AF65-F5344CB8AC3E}">
        <p14:creationId xmlns:p14="http://schemas.microsoft.com/office/powerpoint/2010/main" val="39503744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resulted 4D skew polytope corresponds to the generated geometric palette.</a:t>
            </a:r>
          </a:p>
          <a:p>
            <a:r>
              <a:rPr lang="en-US" altLang="zh-CN" dirty="0"/>
              <a:t>So far, we have already extracted the geometry palette from a given video, next we show how to use it to recolor the video. </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44</a:t>
            </a:fld>
            <a:endParaRPr lang="zh-CN" altLang="en-US"/>
          </a:p>
        </p:txBody>
      </p:sp>
    </p:spTree>
    <p:extLst>
      <p:ext uri="{BB962C8B-B14F-4D97-AF65-F5344CB8AC3E}">
        <p14:creationId xmlns:p14="http://schemas.microsoft.com/office/powerpoint/2010/main" val="16055193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a video, any pixel p with color(</a:t>
            </a:r>
            <a:r>
              <a:rPr lang="en-US" altLang="zh-CN" dirty="0" err="1"/>
              <a:t>r,g,b</a:t>
            </a:r>
            <a:r>
              <a:rPr lang="en-US" altLang="zh-CN" dirty="0"/>
              <a:t>) in frame t can be regarded as a point p(</a:t>
            </a:r>
            <a:r>
              <a:rPr lang="en-US" altLang="zh-CN" dirty="0" err="1"/>
              <a:t>r,g,b,t</a:t>
            </a:r>
            <a:r>
              <a:rPr lang="en-US" altLang="zh-CN" dirty="0"/>
              <a:t>) in RGBT space. </a:t>
            </a:r>
          </a:p>
          <a:p>
            <a:r>
              <a:rPr lang="en-US" altLang="zh-CN" dirty="0"/>
              <a:t>Similar to image recoloring, Our goal is to express p as a linear combination of  the geometric palette vertices.</a:t>
            </a:r>
          </a:p>
          <a:p>
            <a:endParaRPr lang="en-US" altLang="zh-CN" dirty="0"/>
          </a:p>
          <a:p>
            <a:r>
              <a:rPr lang="en-US" altLang="zh-CN" dirty="0"/>
              <a:t>But how to compute the mixing weights matrix?</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45</a:t>
            </a:fld>
            <a:endParaRPr lang="zh-CN" altLang="en-US"/>
          </a:p>
        </p:txBody>
      </p:sp>
    </p:spTree>
    <p:extLst>
      <p:ext uri="{BB962C8B-B14F-4D97-AF65-F5344CB8AC3E}">
        <p14:creationId xmlns:p14="http://schemas.microsoft.com/office/powerpoint/2010/main" val="22632514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Firstly, we slice the skew polytope at time t to get the polyhedral palette </a:t>
            </a:r>
            <a:r>
              <a:rPr lang="en-US" altLang="zh-CN" dirty="0" err="1"/>
              <a:t>v_t</a:t>
            </a:r>
            <a:r>
              <a:rPr lang="en-US" altLang="zh-CN" dirty="0"/>
              <a:t> that encloses p. </a:t>
            </a:r>
          </a:p>
          <a:p>
            <a:endParaRPr lang="en-US" altLang="zh-CN" dirty="0"/>
          </a:p>
          <a:p>
            <a:r>
              <a:rPr lang="en-US" altLang="zh-CN" dirty="0"/>
              <a:t>since each vertex of the slice </a:t>
            </a:r>
            <a:r>
              <a:rPr lang="en-US" altLang="zh-CN" dirty="0" err="1"/>
              <a:t>V_t</a:t>
            </a:r>
            <a:r>
              <a:rPr lang="en-US" altLang="zh-CN" dirty="0"/>
              <a:t> lies in an edge of the skew polytope of P, so the vertices of the polyhedral palette can be calculated</a:t>
            </a:r>
            <a:r>
              <a:rPr lang="en-US" altLang="zh-CN" baseline="0" dirty="0"/>
              <a:t> by linear interpolation.  </a:t>
            </a:r>
            <a:endParaRPr lang="en-US" altLang="zh-CN" dirty="0"/>
          </a:p>
          <a:p>
            <a:endParaRPr lang="en-US" altLang="zh-CN" dirty="0"/>
          </a:p>
          <a:p>
            <a:r>
              <a:rPr lang="en-US" altLang="zh-CN" dirty="0"/>
              <a:t>so the vertices of the polyhedral palette can be further expressed as matrix form:  </a:t>
            </a:r>
            <a:r>
              <a:rPr lang="en-US" altLang="zh-CN" dirty="0" err="1"/>
              <a:t>V_t</a:t>
            </a:r>
            <a:r>
              <a:rPr lang="en-US" altLang="zh-CN" dirty="0"/>
              <a:t> = </a:t>
            </a:r>
            <a:r>
              <a:rPr lang="en-US" altLang="zh-CN" dirty="0" err="1"/>
              <a:t>W_tP</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46</a:t>
            </a:fld>
            <a:endParaRPr lang="zh-CN" altLang="en-US"/>
          </a:p>
        </p:txBody>
      </p:sp>
    </p:spTree>
    <p:extLst>
      <p:ext uri="{BB962C8B-B14F-4D97-AF65-F5344CB8AC3E}">
        <p14:creationId xmlns:p14="http://schemas.microsoft.com/office/powerpoint/2010/main" val="7280528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Secondly, any vertex inside </a:t>
            </a:r>
            <a:r>
              <a:rPr lang="en-US" altLang="zh-CN" dirty="0" err="1"/>
              <a:t>V_t</a:t>
            </a:r>
            <a:r>
              <a:rPr lang="en-US" altLang="zh-CN" dirty="0"/>
              <a:t> can be expressed as a linear combination of </a:t>
            </a:r>
            <a:r>
              <a:rPr lang="en-US" altLang="zh-CN" dirty="0" err="1"/>
              <a:t>V_t's</a:t>
            </a:r>
            <a:r>
              <a:rPr lang="en-US" altLang="zh-CN" dirty="0"/>
              <a:t> vertices. </a:t>
            </a:r>
          </a:p>
          <a:p>
            <a:endParaRPr lang="en-US" altLang="zh-CN" dirty="0"/>
          </a:p>
          <a:p>
            <a:r>
              <a:rPr lang="en-US" altLang="zh-CN" dirty="0"/>
              <a:t>In this paper, we use Mean value coordinates to compute the mixing weights. </a:t>
            </a:r>
          </a:p>
          <a:p>
            <a:endParaRPr lang="en-US" altLang="zh-CN" dirty="0"/>
          </a:p>
          <a:p>
            <a:r>
              <a:rPr lang="en-US" altLang="zh-CN" dirty="0"/>
              <a:t>And other generalized </a:t>
            </a:r>
            <a:r>
              <a:rPr lang="en-US" altLang="zh-CN" dirty="0" err="1"/>
              <a:t>barycenteric</a:t>
            </a:r>
            <a:r>
              <a:rPr lang="en-US" altLang="zh-CN" dirty="0"/>
              <a:t> coordinates are also available for this task.</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47</a:t>
            </a:fld>
            <a:endParaRPr lang="zh-CN" altLang="en-US"/>
          </a:p>
        </p:txBody>
      </p:sp>
    </p:spTree>
    <p:extLst>
      <p:ext uri="{BB962C8B-B14F-4D97-AF65-F5344CB8AC3E}">
        <p14:creationId xmlns:p14="http://schemas.microsoft.com/office/powerpoint/2010/main" val="14245354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Since both steps are linear, they can be combined through matrix multiplication. In this way, any point p(</a:t>
            </a:r>
            <a:r>
              <a:rPr lang="en-US" altLang="zh-CN" dirty="0" err="1"/>
              <a:t>r,g,b,t</a:t>
            </a:r>
            <a:r>
              <a:rPr lang="en-US" altLang="zh-CN" dirty="0"/>
              <a:t>) can be directly expressed as linear combination of the 4D geometric palette.</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48</a:t>
            </a:fld>
            <a:endParaRPr lang="zh-CN" altLang="en-US"/>
          </a:p>
        </p:txBody>
      </p:sp>
    </p:spTree>
    <p:extLst>
      <p:ext uri="{BB962C8B-B14F-4D97-AF65-F5344CB8AC3E}">
        <p14:creationId xmlns:p14="http://schemas.microsoft.com/office/powerpoint/2010/main" val="3370890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Keep the weight matrix fixed, when we modify the geometric palette, all video pixels are updated accordingly, and resulting a recolored video.</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49</a:t>
            </a:fld>
            <a:endParaRPr lang="zh-CN" altLang="en-US"/>
          </a:p>
        </p:txBody>
      </p:sp>
    </p:spTree>
    <p:extLst>
      <p:ext uri="{BB962C8B-B14F-4D97-AF65-F5344CB8AC3E}">
        <p14:creationId xmlns:p14="http://schemas.microsoft.com/office/powerpoint/2010/main" val="11759606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Keep the weight matrix fixed, when we modify the geometric palette, all video pixels are updated accordingly, and resulting a recolored video.</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50</a:t>
            </a:fld>
            <a:endParaRPr lang="zh-CN" altLang="en-US"/>
          </a:p>
        </p:txBody>
      </p:sp>
    </p:spTree>
    <p:extLst>
      <p:ext uri="{BB962C8B-B14F-4D97-AF65-F5344CB8AC3E}">
        <p14:creationId xmlns:p14="http://schemas.microsoft.com/office/powerpoint/2010/main" val="3527997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Our work is mainly based on geometry-based image recoloring. This method contains two stages: palette extraction and palette-based recoloring.</a:t>
            </a:r>
          </a:p>
          <a:p>
            <a:endParaRPr lang="en-US" altLang="zh-CN" dirty="0"/>
          </a:p>
          <a:p>
            <a:r>
              <a:rPr lang="en-US" altLang="zh-CN" dirty="0"/>
              <a:t>Geometry-based palette extraction takes an image as input, and projects all image pixels into 3D RGB space, computes its convex hull, and followed by simplification and optimization. The refined convex hull is used as the palette, and its vertices intuitively act as the palette colors.</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5</a:t>
            </a:fld>
            <a:endParaRPr lang="zh-CN" altLang="en-US"/>
          </a:p>
        </p:txBody>
      </p:sp>
    </p:spTree>
    <p:extLst>
      <p:ext uri="{BB962C8B-B14F-4D97-AF65-F5344CB8AC3E}">
        <p14:creationId xmlns:p14="http://schemas.microsoft.com/office/powerpoint/2010/main" val="32184719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Here we show some video recoloring results.</a:t>
            </a:r>
          </a:p>
          <a:p>
            <a:endParaRPr lang="en-US" altLang="zh-CN" dirty="0"/>
          </a:p>
          <a:p>
            <a:r>
              <a:rPr lang="en-US" altLang="zh-CN" dirty="0"/>
              <a:t>In this video, we make the mountain gradually change from spring to autumn.</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51</a:t>
            </a:fld>
            <a:endParaRPr lang="zh-CN" altLang="en-US"/>
          </a:p>
        </p:txBody>
      </p:sp>
    </p:spTree>
    <p:extLst>
      <p:ext uri="{BB962C8B-B14F-4D97-AF65-F5344CB8AC3E}">
        <p14:creationId xmlns:p14="http://schemas.microsoft.com/office/powerpoint/2010/main" val="13256691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this video, we make the cloud color changes from gray to red.</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52</a:t>
            </a:fld>
            <a:endParaRPr lang="zh-CN" altLang="en-US"/>
          </a:p>
        </p:txBody>
      </p:sp>
    </p:spTree>
    <p:extLst>
      <p:ext uri="{BB962C8B-B14F-4D97-AF65-F5344CB8AC3E}">
        <p14:creationId xmlns:p14="http://schemas.microsoft.com/office/powerpoint/2010/main" val="31166866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this video, we perform more color variations to the cloud and the mosque to make them more colorful.</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53</a:t>
            </a:fld>
            <a:endParaRPr lang="zh-CN" altLang="en-US"/>
          </a:p>
        </p:txBody>
      </p:sp>
    </p:spTree>
    <p:extLst>
      <p:ext uri="{BB962C8B-B14F-4D97-AF65-F5344CB8AC3E}">
        <p14:creationId xmlns:p14="http://schemas.microsoft.com/office/powerpoint/2010/main" val="5907395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this video, we make the light color gradually changes from green to yellow, and the morning looks warmer.</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54</a:t>
            </a:fld>
            <a:endParaRPr lang="zh-CN" altLang="en-US"/>
          </a:p>
        </p:txBody>
      </p:sp>
    </p:spTree>
    <p:extLst>
      <p:ext uri="{BB962C8B-B14F-4D97-AF65-F5344CB8AC3E}">
        <p14:creationId xmlns:p14="http://schemas.microsoft.com/office/powerpoint/2010/main" val="3842010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Here, we compared our method with global RGB convex hull-based method. in this video, The recoloring intent is to emphasize the change in seasons by making the earth darker in spring, the leaves greener in summer and redder in autumn, and the fallen leaves whiter in winter. Our palette captures object color changes in the video, and achieve natural time-varying effects. While RGB convex hull-based method fails to capture the colors change.</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55</a:t>
            </a:fld>
            <a:endParaRPr lang="zh-CN" altLang="en-US"/>
          </a:p>
        </p:txBody>
      </p:sp>
    </p:spTree>
    <p:extLst>
      <p:ext uri="{BB962C8B-B14F-4D97-AF65-F5344CB8AC3E}">
        <p14:creationId xmlns:p14="http://schemas.microsoft.com/office/powerpoint/2010/main" val="31613797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Here, we compared our method with global RGBT convex hull-based method. It is clear that the RGBT convex hull-based palette with complexity topology, suffer from poor compactness and fails to recolor the video as expected.</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56</a:t>
            </a:fld>
            <a:endParaRPr lang="zh-CN" altLang="en-US"/>
          </a:p>
        </p:txBody>
      </p:sp>
    </p:spTree>
    <p:extLst>
      <p:ext uri="{BB962C8B-B14F-4D97-AF65-F5344CB8AC3E}">
        <p14:creationId xmlns:p14="http://schemas.microsoft.com/office/powerpoint/2010/main" val="18649773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conclusion, we propose the first palette-based video recoloring, and our method produces natural, artifact-free recoloring.</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57</a:t>
            </a:fld>
            <a:endParaRPr lang="zh-CN" altLang="en-US"/>
          </a:p>
        </p:txBody>
      </p:sp>
    </p:spTree>
    <p:extLst>
      <p:ext uri="{BB962C8B-B14F-4D97-AF65-F5344CB8AC3E}">
        <p14:creationId xmlns:p14="http://schemas.microsoft.com/office/powerpoint/2010/main" val="24683366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first limitation of our method is that palette-based editing methods perform global recoloring, so some spatially-varying or per-object changes cannot be captured without additional semantic information.</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58</a:t>
            </a:fld>
            <a:endParaRPr lang="zh-CN" altLang="en-US"/>
          </a:p>
        </p:txBody>
      </p:sp>
    </p:spTree>
    <p:extLst>
      <p:ext uri="{BB962C8B-B14F-4D97-AF65-F5344CB8AC3E}">
        <p14:creationId xmlns:p14="http://schemas.microsoft.com/office/powerpoint/2010/main" val="24754472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Secondly, our method is able to support a range of useful color manipulations, but linear-mixing-weight-based approaches cannot handle non-linear color manipulations such as tone mapping.</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59</a:t>
            </a:fld>
            <a:endParaRPr lang="zh-CN" altLang="en-US"/>
          </a:p>
        </p:txBody>
      </p:sp>
    </p:spTree>
    <p:extLst>
      <p:ext uri="{BB962C8B-B14F-4D97-AF65-F5344CB8AC3E}">
        <p14:creationId xmlns:p14="http://schemas.microsoft.com/office/powerpoint/2010/main" val="15326353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all my presentation.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Thanks for your attention!</a:t>
            </a:r>
            <a:endParaRPr lang="en-US" altLang="zh-CN" sz="1200" b="0" i="0" kern="1200" dirty="0">
              <a:solidFill>
                <a:schemeClr val="tx1"/>
              </a:solidFill>
              <a:effectLst/>
              <a:latin typeface="+mn-lt"/>
              <a:ea typeface="+mn-ea"/>
              <a:cs typeface="+mn-cs"/>
            </a:endParaRPr>
          </a:p>
          <a:p>
            <a:pPr rtl="0"/>
            <a:r>
              <a:rPr lang="en-US" altLang="zh-CN" sz="1200" b="0" i="0" kern="1200" dirty="0">
                <a:solidFill>
                  <a:schemeClr val="tx1"/>
                </a:solidFill>
                <a:effectLst/>
                <a:latin typeface="+mn-lt"/>
                <a:ea typeface="+mn-ea"/>
                <a:cs typeface="+mn-cs"/>
              </a:rPr>
              <a:t>If you have any questions, please feel free to contact us.</a:t>
            </a:r>
            <a:endParaRPr lang="en-US" dirty="0"/>
          </a:p>
        </p:txBody>
      </p:sp>
      <p:sp>
        <p:nvSpPr>
          <p:cNvPr id="4" name="Slide Number Placeholder 3"/>
          <p:cNvSpPr>
            <a:spLocks noGrp="1"/>
          </p:cNvSpPr>
          <p:nvPr>
            <p:ph type="sldNum" sz="quarter" idx="5"/>
          </p:nvPr>
        </p:nvSpPr>
        <p:spPr/>
        <p:txBody>
          <a:bodyPr/>
          <a:lstStyle/>
          <a:p>
            <a:fld id="{0D8FE352-DBA4-F743-803C-71E7D95CB90C}" type="slidenum">
              <a:rPr lang="en-US" smtClean="0"/>
              <a:t>60</a:t>
            </a:fld>
            <a:endParaRPr lang="en-US"/>
          </a:p>
        </p:txBody>
      </p:sp>
    </p:spTree>
    <p:extLst>
      <p:ext uri="{BB962C8B-B14F-4D97-AF65-F5344CB8AC3E}">
        <p14:creationId xmlns:p14="http://schemas.microsoft.com/office/powerpoint/2010/main" val="3956460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Once we obtain the convex hull, each pixel in the image can be expressed as a weighted sum of its palette colors. Keep the mixing weights fixed; when we modify the palette colors, the pixel is then updated accordingly. When we recompute all pixels to the modified palette, it produces a recolored image.</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6</a:t>
            </a:fld>
            <a:endParaRPr lang="zh-CN" altLang="en-US"/>
          </a:p>
        </p:txBody>
      </p:sp>
    </p:spTree>
    <p:extLst>
      <p:ext uri="{BB962C8B-B14F-4D97-AF65-F5344CB8AC3E}">
        <p14:creationId xmlns:p14="http://schemas.microsoft.com/office/powerpoint/2010/main" val="3232596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key of geometry-based image recoloring is to build a simplified convex hull. To get such a convex hull, we take both the reconstruction accuracy and compactness into account. </a:t>
            </a:r>
          </a:p>
          <a:p>
            <a:endParaRPr lang="en-US" altLang="zh-CN" dirty="0"/>
          </a:p>
          <a:p>
            <a:r>
              <a:rPr lang="en-US" altLang="zh-CN" dirty="0"/>
              <a:t>We measure the reconstruction loss as the average distance of all exterior [</a:t>
            </a:r>
            <a:r>
              <a:rPr lang="en-US" altLang="zh-CN" dirty="0" err="1"/>
              <a:t>ɪkˈstɪəriə</a:t>
            </a:r>
            <a:r>
              <a:rPr lang="en-US" altLang="zh-CN" dirty="0"/>
              <a:t>(r] pixels to their projection on the convex hull.</a:t>
            </a:r>
          </a:p>
          <a:p>
            <a:endParaRPr lang="en-US" altLang="zh-CN" dirty="0"/>
          </a:p>
          <a:p>
            <a:r>
              <a:rPr lang="en-US" altLang="zh-CN" dirty="0"/>
              <a:t>and we measure the compactness loss as the average distance of all convex hull vertices to their neighbors' centers. </a:t>
            </a:r>
          </a:p>
          <a:p>
            <a:endParaRPr lang="en-US" altLang="zh-CN" dirty="0"/>
          </a:p>
          <a:p>
            <a:r>
              <a:rPr lang="en-US" altLang="zh-CN" dirty="0"/>
              <a:t>In general, reconstruction loss enforces the convex hull to enclose as many pixels as possible, and compactness loss enforces the convex hull to wrap the pixels as tight as possible, so that the palette colors are more representative. [ˌ</a:t>
            </a:r>
            <a:r>
              <a:rPr lang="en-US" altLang="zh-CN" dirty="0" err="1"/>
              <a:t>reprɪˈzentətɪv</a:t>
            </a:r>
            <a:r>
              <a:rPr lang="en-US" altLang="zh-CN" dirty="0"/>
              <a:t>]</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7</a:t>
            </a:fld>
            <a:endParaRPr lang="zh-CN" altLang="en-US"/>
          </a:p>
        </p:txBody>
      </p:sp>
    </p:spTree>
    <p:extLst>
      <p:ext uri="{BB962C8B-B14F-4D97-AF65-F5344CB8AC3E}">
        <p14:creationId xmlns:p14="http://schemas.microsoft.com/office/powerpoint/2010/main" val="117257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Reconstruction error and compactness are in tension with each other. The overall loss of the palette is defined as their weighted sum, and </a:t>
            </a:r>
            <a:r>
              <a:rPr lang="zh-CN" altLang="en-US" dirty="0"/>
              <a:t>𝜆 </a:t>
            </a:r>
            <a:r>
              <a:rPr lang="en-US" altLang="zh-CN" dirty="0"/>
              <a:t>controls the relative contribution of the two terms.</a:t>
            </a:r>
          </a:p>
          <a:p>
            <a:r>
              <a:rPr lang="en-US" altLang="zh-CN" dirty="0"/>
              <a:t>As a result, the extracted convex hull is with lower reconstruction loss and higher compactness.</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8</a:t>
            </a:fld>
            <a:endParaRPr lang="zh-CN" altLang="en-US"/>
          </a:p>
        </p:txBody>
      </p:sp>
    </p:spTree>
    <p:extLst>
      <p:ext uri="{BB962C8B-B14F-4D97-AF65-F5344CB8AC3E}">
        <p14:creationId xmlns:p14="http://schemas.microsoft.com/office/powerpoint/2010/main" val="3442489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Geometry-based image recoloring employ a 3D RGB convex hull to extract the palette.</a:t>
            </a:r>
          </a:p>
          <a:p>
            <a:r>
              <a:rPr lang="en-US" altLang="zh-CN" dirty="0"/>
              <a:t>Similarly, our</a:t>
            </a:r>
            <a:r>
              <a:rPr lang="en-US" altLang="zh-CN" baseline="0" dirty="0"/>
              <a:t> main idea is to </a:t>
            </a:r>
            <a:r>
              <a:rPr lang="en-US" altLang="zh-CN" dirty="0"/>
              <a:t>extend this method to video scenario, and employ a 4D RGBT geometry to extract the video palette.</a:t>
            </a:r>
            <a:endParaRPr lang="zh-CN" altLang="en-US" dirty="0"/>
          </a:p>
        </p:txBody>
      </p:sp>
      <p:sp>
        <p:nvSpPr>
          <p:cNvPr id="4" name="灯片编号占位符 3"/>
          <p:cNvSpPr>
            <a:spLocks noGrp="1"/>
          </p:cNvSpPr>
          <p:nvPr>
            <p:ph type="sldNum" sz="quarter" idx="10"/>
          </p:nvPr>
        </p:nvSpPr>
        <p:spPr/>
        <p:txBody>
          <a:bodyPr/>
          <a:lstStyle/>
          <a:p>
            <a:fld id="{44919350-2625-4621-AB62-DFD21BCB225C}" type="slidenum">
              <a:rPr lang="zh-CN" altLang="en-US" smtClean="0"/>
              <a:t>9</a:t>
            </a:fld>
            <a:endParaRPr lang="zh-CN" altLang="en-US"/>
          </a:p>
        </p:txBody>
      </p:sp>
    </p:spTree>
    <p:extLst>
      <p:ext uri="{BB962C8B-B14F-4D97-AF65-F5344CB8AC3E}">
        <p14:creationId xmlns:p14="http://schemas.microsoft.com/office/powerpoint/2010/main" val="3281468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96B67E-FE5B-4570-B0AC-A58720397019}" type="datetimeFigureOut">
              <a:rPr lang="zh-CN" altLang="en-US" smtClean="0"/>
              <a:t>2022/3/26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61DC237-10F3-4696-A780-57D4CEAE3F02}" type="slidenum">
              <a:rPr lang="zh-CN" altLang="en-US" smtClean="0"/>
              <a:t>‹#›</a:t>
            </a:fld>
            <a:endParaRPr lang="zh-CN" altLang="en-US"/>
          </a:p>
        </p:txBody>
      </p:sp>
    </p:spTree>
    <p:extLst>
      <p:ext uri="{BB962C8B-B14F-4D97-AF65-F5344CB8AC3E}">
        <p14:creationId xmlns:p14="http://schemas.microsoft.com/office/powerpoint/2010/main" val="273916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96B67E-FE5B-4570-B0AC-A58720397019}" type="datetimeFigureOut">
              <a:rPr lang="zh-CN" altLang="en-US" smtClean="0"/>
              <a:t>2022/3/26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61DC237-10F3-4696-A780-57D4CEAE3F02}" type="slidenum">
              <a:rPr lang="zh-CN" altLang="en-US" smtClean="0"/>
              <a:t>‹#›</a:t>
            </a:fld>
            <a:endParaRPr lang="zh-CN" altLang="en-US"/>
          </a:p>
        </p:txBody>
      </p:sp>
    </p:spTree>
    <p:extLst>
      <p:ext uri="{BB962C8B-B14F-4D97-AF65-F5344CB8AC3E}">
        <p14:creationId xmlns:p14="http://schemas.microsoft.com/office/powerpoint/2010/main" val="1604956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96B67E-FE5B-4570-B0AC-A58720397019}" type="datetimeFigureOut">
              <a:rPr lang="zh-CN" altLang="en-US" smtClean="0"/>
              <a:t>2022/3/26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61DC237-10F3-4696-A780-57D4CEAE3F02}" type="slidenum">
              <a:rPr lang="zh-CN" altLang="en-US" smtClean="0"/>
              <a:t>‹#›</a:t>
            </a:fld>
            <a:endParaRPr lang="zh-CN" altLang="en-US"/>
          </a:p>
        </p:txBody>
      </p:sp>
    </p:spTree>
    <p:extLst>
      <p:ext uri="{BB962C8B-B14F-4D97-AF65-F5344CB8AC3E}">
        <p14:creationId xmlns:p14="http://schemas.microsoft.com/office/powerpoint/2010/main" val="33646723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p:bg>
      <p:bgPr>
        <a:solidFill>
          <a:srgbClr val="FEE800"/>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FF2FB88-6B91-D743-BA6E-54ED0BB15285}"/>
              </a:ext>
            </a:extLst>
          </p:cNvPr>
          <p:cNvSpPr>
            <a:spLocks noGrp="1"/>
          </p:cNvSpPr>
          <p:nvPr>
            <p:ph type="subTitle" idx="1" hasCustomPrompt="1"/>
          </p:nvPr>
        </p:nvSpPr>
        <p:spPr>
          <a:xfrm>
            <a:off x="5764213" y="3997011"/>
            <a:ext cx="3183142" cy="553998"/>
          </a:xfrm>
          <a:solidFill>
            <a:schemeClr val="tx1"/>
          </a:solidFill>
        </p:spPr>
        <p:txBody>
          <a:bodyPr wrap="square" lIns="182880" tIns="91440" rIns="182880" bIns="91440" anchor="t" anchorCtr="0">
            <a:spAutoFit/>
          </a:bodyPr>
          <a:lstStyle>
            <a:lvl1pPr marL="0" indent="0" algn="l">
              <a:lnSpc>
                <a:spcPct val="100000"/>
              </a:lnSpc>
              <a:spcBef>
                <a:spcPts val="0"/>
              </a:spcBef>
              <a:spcAft>
                <a:spcPts val="0"/>
              </a:spcAft>
              <a:buNone/>
              <a:defRPr sz="2400" cap="all"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SAMPLE SUBTITLE</a:t>
            </a:r>
          </a:p>
        </p:txBody>
      </p:sp>
      <p:sp>
        <p:nvSpPr>
          <p:cNvPr id="2" name="Title 1">
            <a:extLst>
              <a:ext uri="{FF2B5EF4-FFF2-40B4-BE49-F238E27FC236}">
                <a16:creationId xmlns:a16="http://schemas.microsoft.com/office/drawing/2014/main" id="{74DFBD02-CF50-7340-82BF-C660C02CE342}"/>
              </a:ext>
            </a:extLst>
          </p:cNvPr>
          <p:cNvSpPr>
            <a:spLocks noGrp="1"/>
          </p:cNvSpPr>
          <p:nvPr>
            <p:ph type="ctrTitle"/>
          </p:nvPr>
        </p:nvSpPr>
        <p:spPr>
          <a:xfrm>
            <a:off x="5764214" y="3200416"/>
            <a:ext cx="4766128" cy="615553"/>
          </a:xfrm>
          <a:solidFill>
            <a:schemeClr val="tx1"/>
          </a:solidFill>
        </p:spPr>
        <p:txBody>
          <a:bodyPr wrap="square" lIns="182880" tIns="45720" rIns="182880" bIns="45720" anchor="b" anchorCtr="0">
            <a:spAutoFit/>
          </a:bodyPr>
          <a:lstStyle>
            <a:lvl1pPr algn="l">
              <a:lnSpc>
                <a:spcPct val="100000"/>
              </a:lnSpc>
              <a:defRPr sz="3400" b="1" i="0" cap="all" baseline="0">
                <a:solidFill>
                  <a:schemeClr val="accent1"/>
                </a:solidFill>
              </a:defRPr>
            </a:lvl1pPr>
          </a:lstStyle>
          <a:p>
            <a:endParaRPr lang="en-US" dirty="0"/>
          </a:p>
        </p:txBody>
      </p:sp>
      <p:sp>
        <p:nvSpPr>
          <p:cNvPr id="5" name="Footer Placeholder 4">
            <a:extLst>
              <a:ext uri="{FF2B5EF4-FFF2-40B4-BE49-F238E27FC236}">
                <a16:creationId xmlns:a16="http://schemas.microsoft.com/office/drawing/2014/main" id="{559200B6-B05E-014C-9BEF-D9BDFA2BBE14}"/>
              </a:ext>
            </a:extLst>
          </p:cNvPr>
          <p:cNvSpPr>
            <a:spLocks noGrp="1"/>
          </p:cNvSpPr>
          <p:nvPr>
            <p:ph type="ftr" sz="quarter" idx="11"/>
          </p:nvPr>
        </p:nvSpPr>
        <p:spPr/>
        <p:txBody>
          <a:bodyPr/>
          <a:lstStyle/>
          <a:p>
            <a:r>
              <a:rPr lang="en-US" dirty="0"/>
              <a:t>© 2021 SIGGRAPH. All Rights Reserved.</a:t>
            </a:r>
          </a:p>
        </p:txBody>
      </p:sp>
      <p:pic>
        <p:nvPicPr>
          <p:cNvPr id="11" name="Picture 10">
            <a:extLst>
              <a:ext uri="{FF2B5EF4-FFF2-40B4-BE49-F238E27FC236}">
                <a16:creationId xmlns:a16="http://schemas.microsoft.com/office/drawing/2014/main" id="{D9D06B59-552E-0646-89A1-C325395B75B8}"/>
              </a:ext>
            </a:extLst>
          </p:cNvPr>
          <p:cNvPicPr>
            <a:picLocks noChangeAspect="1"/>
          </p:cNvPicPr>
          <p:nvPr userDrawn="1"/>
        </p:nvPicPr>
        <p:blipFill>
          <a:blip r:embed="rId2"/>
          <a:srcRect/>
          <a:stretch/>
        </p:blipFill>
        <p:spPr>
          <a:xfrm>
            <a:off x="5723014" y="1500172"/>
            <a:ext cx="2891568" cy="696386"/>
          </a:xfrm>
          <a:prstGeom prst="rect">
            <a:avLst/>
          </a:prstGeom>
        </p:spPr>
      </p:pic>
      <p:cxnSp>
        <p:nvCxnSpPr>
          <p:cNvPr id="13" name="Straight Connector 12">
            <a:extLst>
              <a:ext uri="{FF2B5EF4-FFF2-40B4-BE49-F238E27FC236}">
                <a16:creationId xmlns:a16="http://schemas.microsoft.com/office/drawing/2014/main" id="{58101204-CE2C-894D-99A6-91401B2A278F}"/>
              </a:ext>
            </a:extLst>
          </p:cNvPr>
          <p:cNvCxnSpPr/>
          <p:nvPr userDrawn="1"/>
        </p:nvCxnSpPr>
        <p:spPr>
          <a:xfrm>
            <a:off x="11463688" y="0"/>
            <a:ext cx="0" cy="685800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CB36949-1A32-3C46-8A29-E425613E1138}"/>
              </a:ext>
            </a:extLst>
          </p:cNvPr>
          <p:cNvCxnSpPr/>
          <p:nvPr userDrawn="1"/>
        </p:nvCxnSpPr>
        <p:spPr>
          <a:xfrm>
            <a:off x="721895" y="0"/>
            <a:ext cx="0" cy="685800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29FC1B1-89F1-DE45-BE9F-B7F6CF17C071}"/>
              </a:ext>
            </a:extLst>
          </p:cNvPr>
          <p:cNvCxnSpPr>
            <a:cxnSpLocks/>
          </p:cNvCxnSpPr>
          <p:nvPr userDrawn="1"/>
        </p:nvCxnSpPr>
        <p:spPr>
          <a:xfrm>
            <a:off x="1524" y="721895"/>
            <a:ext cx="12188952" cy="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0CA3187-3B72-794F-B548-54DE9BEDA13A}"/>
              </a:ext>
            </a:extLst>
          </p:cNvPr>
          <p:cNvCxnSpPr>
            <a:cxnSpLocks/>
          </p:cNvCxnSpPr>
          <p:nvPr userDrawn="1"/>
        </p:nvCxnSpPr>
        <p:spPr>
          <a:xfrm>
            <a:off x="1524" y="6131293"/>
            <a:ext cx="12188952" cy="0"/>
          </a:xfrm>
          <a:prstGeom prst="line">
            <a:avLst/>
          </a:prstGeom>
          <a:ln>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0454B8D-B55F-C54F-B532-2D997060E9A8}"/>
              </a:ext>
            </a:extLst>
          </p:cNvPr>
          <p:cNvPicPr>
            <a:picLocks noChangeAspect="1"/>
          </p:cNvPicPr>
          <p:nvPr userDrawn="1"/>
        </p:nvPicPr>
        <p:blipFill rotWithShape="1">
          <a:blip r:embed="rId3"/>
          <a:srcRect r="59611"/>
          <a:stretch/>
        </p:blipFill>
        <p:spPr>
          <a:xfrm>
            <a:off x="0" y="0"/>
            <a:ext cx="4919131" cy="6858000"/>
          </a:xfrm>
          <a:prstGeom prst="rect">
            <a:avLst/>
          </a:prstGeom>
        </p:spPr>
      </p:pic>
      <p:sp>
        <p:nvSpPr>
          <p:cNvPr id="17" name="TextBox 16">
            <a:extLst>
              <a:ext uri="{FF2B5EF4-FFF2-40B4-BE49-F238E27FC236}">
                <a16:creationId xmlns:a16="http://schemas.microsoft.com/office/drawing/2014/main" id="{0D059A77-E601-2645-8CD4-1869E96E276E}"/>
              </a:ext>
            </a:extLst>
          </p:cNvPr>
          <p:cNvSpPr txBox="1"/>
          <p:nvPr userDrawn="1"/>
        </p:nvSpPr>
        <p:spPr>
          <a:xfrm>
            <a:off x="8287349" y="6340760"/>
            <a:ext cx="2993457" cy="338554"/>
          </a:xfrm>
          <a:prstGeom prst="rect">
            <a:avLst/>
          </a:prstGeom>
          <a:noFill/>
        </p:spPr>
        <p:txBody>
          <a:bodyPr wrap="square" rtlCol="0">
            <a:spAutoFit/>
          </a:bodyPr>
          <a:lstStyle/>
          <a:p>
            <a:pPr algn="r"/>
            <a:r>
              <a:rPr lang="en-US" sz="800" dirty="0">
                <a:solidFill>
                  <a:schemeClr val="tx1"/>
                </a:solidFill>
              </a:rPr>
              <a:t>THE PREMIER </a:t>
            </a:r>
            <a:r>
              <a:rPr lang="en-US" sz="800" b="1" dirty="0">
                <a:solidFill>
                  <a:schemeClr val="tx1"/>
                </a:solidFill>
              </a:rPr>
              <a:t>CONFERENCE </a:t>
            </a:r>
            <a:r>
              <a:rPr lang="en-US" sz="800" b="0" dirty="0">
                <a:solidFill>
                  <a:schemeClr val="tx1"/>
                </a:solidFill>
              </a:rPr>
              <a:t>&amp; </a:t>
            </a:r>
            <a:r>
              <a:rPr lang="en-US" sz="800" b="1" dirty="0">
                <a:solidFill>
                  <a:schemeClr val="tx1"/>
                </a:solidFill>
              </a:rPr>
              <a:t>EXHIBITION </a:t>
            </a:r>
            <a:r>
              <a:rPr lang="en-US" sz="800" dirty="0">
                <a:solidFill>
                  <a:schemeClr val="tx1"/>
                </a:solidFill>
              </a:rPr>
              <a:t>IN COMPUTER GRAPHICS &amp; INTERACTIVE TECHNIQUES</a:t>
            </a:r>
          </a:p>
        </p:txBody>
      </p:sp>
    </p:spTree>
    <p:extLst>
      <p:ext uri="{BB962C8B-B14F-4D97-AF65-F5344CB8AC3E}">
        <p14:creationId xmlns:p14="http://schemas.microsoft.com/office/powerpoint/2010/main" val="2206404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96B67E-FE5B-4570-B0AC-A58720397019}" type="datetimeFigureOut">
              <a:rPr lang="zh-CN" altLang="en-US" smtClean="0"/>
              <a:t>2022/3/26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61DC237-10F3-4696-A780-57D4CEAE3F02}" type="slidenum">
              <a:rPr lang="zh-CN" altLang="en-US" smtClean="0"/>
              <a:t>‹#›</a:t>
            </a:fld>
            <a:endParaRPr lang="zh-CN" altLang="en-US"/>
          </a:p>
        </p:txBody>
      </p:sp>
    </p:spTree>
    <p:extLst>
      <p:ext uri="{BB962C8B-B14F-4D97-AF65-F5344CB8AC3E}">
        <p14:creationId xmlns:p14="http://schemas.microsoft.com/office/powerpoint/2010/main" val="1021667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96B67E-FE5B-4570-B0AC-A58720397019}" type="datetimeFigureOut">
              <a:rPr lang="zh-CN" altLang="en-US" smtClean="0"/>
              <a:t>2022/3/26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61DC237-10F3-4696-A780-57D4CEAE3F02}" type="slidenum">
              <a:rPr lang="zh-CN" altLang="en-US" smtClean="0"/>
              <a:t>‹#›</a:t>
            </a:fld>
            <a:endParaRPr lang="zh-CN" altLang="en-US"/>
          </a:p>
        </p:txBody>
      </p:sp>
    </p:spTree>
    <p:extLst>
      <p:ext uri="{BB962C8B-B14F-4D97-AF65-F5344CB8AC3E}">
        <p14:creationId xmlns:p14="http://schemas.microsoft.com/office/powerpoint/2010/main" val="244876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96B67E-FE5B-4570-B0AC-A58720397019}" type="datetimeFigureOut">
              <a:rPr lang="zh-CN" altLang="en-US" smtClean="0"/>
              <a:t>2022/3/26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61DC237-10F3-4696-A780-57D4CEAE3F02}" type="slidenum">
              <a:rPr lang="zh-CN" altLang="en-US" smtClean="0"/>
              <a:t>‹#›</a:t>
            </a:fld>
            <a:endParaRPr lang="zh-CN" altLang="en-US"/>
          </a:p>
        </p:txBody>
      </p:sp>
    </p:spTree>
    <p:extLst>
      <p:ext uri="{BB962C8B-B14F-4D97-AF65-F5344CB8AC3E}">
        <p14:creationId xmlns:p14="http://schemas.microsoft.com/office/powerpoint/2010/main" val="1483852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96B67E-FE5B-4570-B0AC-A58720397019}" type="datetimeFigureOut">
              <a:rPr lang="zh-CN" altLang="en-US" smtClean="0"/>
              <a:t>2022/3/26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61DC237-10F3-4696-A780-57D4CEAE3F02}" type="slidenum">
              <a:rPr lang="zh-CN" altLang="en-US" smtClean="0"/>
              <a:t>‹#›</a:t>
            </a:fld>
            <a:endParaRPr lang="zh-CN" altLang="en-US"/>
          </a:p>
        </p:txBody>
      </p:sp>
    </p:spTree>
    <p:extLst>
      <p:ext uri="{BB962C8B-B14F-4D97-AF65-F5344CB8AC3E}">
        <p14:creationId xmlns:p14="http://schemas.microsoft.com/office/powerpoint/2010/main" val="4244867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96B67E-FE5B-4570-B0AC-A58720397019}" type="datetimeFigureOut">
              <a:rPr lang="zh-CN" altLang="en-US" smtClean="0"/>
              <a:t>2022/3/26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61DC237-10F3-4696-A780-57D4CEAE3F02}" type="slidenum">
              <a:rPr lang="zh-CN" altLang="en-US" smtClean="0"/>
              <a:t>‹#›</a:t>
            </a:fld>
            <a:endParaRPr lang="zh-CN" altLang="en-US"/>
          </a:p>
        </p:txBody>
      </p:sp>
    </p:spTree>
    <p:extLst>
      <p:ext uri="{BB962C8B-B14F-4D97-AF65-F5344CB8AC3E}">
        <p14:creationId xmlns:p14="http://schemas.microsoft.com/office/powerpoint/2010/main" val="1352765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96B67E-FE5B-4570-B0AC-A58720397019}" type="datetimeFigureOut">
              <a:rPr lang="zh-CN" altLang="en-US" smtClean="0"/>
              <a:t>2022/3/26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61DC237-10F3-4696-A780-57D4CEAE3F02}" type="slidenum">
              <a:rPr lang="zh-CN" altLang="en-US" smtClean="0"/>
              <a:t>‹#›</a:t>
            </a:fld>
            <a:endParaRPr lang="zh-CN" altLang="en-US"/>
          </a:p>
        </p:txBody>
      </p:sp>
    </p:spTree>
    <p:extLst>
      <p:ext uri="{BB962C8B-B14F-4D97-AF65-F5344CB8AC3E}">
        <p14:creationId xmlns:p14="http://schemas.microsoft.com/office/powerpoint/2010/main" val="1578997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96B67E-FE5B-4570-B0AC-A58720397019}" type="datetimeFigureOut">
              <a:rPr lang="zh-CN" altLang="en-US" smtClean="0"/>
              <a:t>2022/3/26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61DC237-10F3-4696-A780-57D4CEAE3F02}" type="slidenum">
              <a:rPr lang="zh-CN" altLang="en-US" smtClean="0"/>
              <a:t>‹#›</a:t>
            </a:fld>
            <a:endParaRPr lang="zh-CN" altLang="en-US"/>
          </a:p>
        </p:txBody>
      </p:sp>
    </p:spTree>
    <p:extLst>
      <p:ext uri="{BB962C8B-B14F-4D97-AF65-F5344CB8AC3E}">
        <p14:creationId xmlns:p14="http://schemas.microsoft.com/office/powerpoint/2010/main" val="577695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96B67E-FE5B-4570-B0AC-A58720397019}" type="datetimeFigureOut">
              <a:rPr lang="zh-CN" altLang="en-US" smtClean="0"/>
              <a:t>2022/3/26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61DC237-10F3-4696-A780-57D4CEAE3F02}" type="slidenum">
              <a:rPr lang="zh-CN" altLang="en-US" smtClean="0"/>
              <a:t>‹#›</a:t>
            </a:fld>
            <a:endParaRPr lang="zh-CN" altLang="en-US"/>
          </a:p>
        </p:txBody>
      </p:sp>
    </p:spTree>
    <p:extLst>
      <p:ext uri="{BB962C8B-B14F-4D97-AF65-F5344CB8AC3E}">
        <p14:creationId xmlns:p14="http://schemas.microsoft.com/office/powerpoint/2010/main" val="114948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96B67E-FE5B-4570-B0AC-A58720397019}" type="datetimeFigureOut">
              <a:rPr lang="zh-CN" altLang="en-US" smtClean="0"/>
              <a:t>2022/3/26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1DC237-10F3-4696-A780-57D4CEAE3F02}" type="slidenum">
              <a:rPr lang="zh-CN" altLang="en-US" smtClean="0"/>
              <a:t>‹#›</a:t>
            </a:fld>
            <a:endParaRPr lang="zh-CN" altLang="en-US"/>
          </a:p>
        </p:txBody>
      </p:sp>
    </p:spTree>
    <p:extLst>
      <p:ext uri="{BB962C8B-B14F-4D97-AF65-F5344CB8AC3E}">
        <p14:creationId xmlns:p14="http://schemas.microsoft.com/office/powerpoint/2010/main" val="36079811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tags" Target="../tags/tag9.xml"/><Relationship Id="rId1" Type="http://schemas.openxmlformats.org/officeDocument/2006/relationships/themeOverride" Target="../theme/themeOverride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35.png"/><Relationship Id="rId11" Type="http://schemas.openxmlformats.org/officeDocument/2006/relationships/image" Target="../media/image52.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500.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17.xml"/><Relationship Id="rId7"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500.png"/></Relationships>
</file>

<file path=ppt/slides/_rels/slide18.xml.rels><?xml version="1.0" encoding="UTF-8" standalone="yes"?>
<Relationships xmlns="http://schemas.openxmlformats.org/package/2006/relationships"><Relationship Id="rId8" Type="http://schemas.openxmlformats.org/officeDocument/2006/relationships/image" Target="../media/image500.png"/><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37.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540.png"/><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video" Target="../media/media1.mp4"/><Relationship Id="rId7" Type="http://schemas.openxmlformats.org/officeDocument/2006/relationships/image" Target="../media/image8.png"/><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tiff"/><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45.xml.rels><?xml version="1.0" encoding="UTF-8" standalone="yes"?>
<Relationships xmlns="http://schemas.openxmlformats.org/package/2006/relationships"><Relationship Id="rId8" Type="http://schemas.openxmlformats.org/officeDocument/2006/relationships/image" Target="../media/image570.png"/><Relationship Id="rId3" Type="http://schemas.openxmlformats.org/officeDocument/2006/relationships/notesSlide" Target="../notesSlides/notesSlide44.xml"/><Relationship Id="rId7" Type="http://schemas.openxmlformats.org/officeDocument/2006/relationships/image" Target="../media/image750.png"/><Relationship Id="rId2" Type="http://schemas.openxmlformats.org/officeDocument/2006/relationships/slideLayout" Target="../slideLayouts/slideLayout2.xml"/><Relationship Id="rId1" Type="http://schemas.openxmlformats.org/officeDocument/2006/relationships/tags" Target="../tags/tag21.xml"/><Relationship Id="rId10"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580.png"/></Relationships>
</file>

<file path=ppt/slides/_rels/slide46.xml.rels><?xml version="1.0" encoding="UTF-8" standalone="yes"?>
<Relationships xmlns="http://schemas.openxmlformats.org/package/2006/relationships"><Relationship Id="rId8" Type="http://schemas.openxmlformats.org/officeDocument/2006/relationships/image" Target="../media/image950.png"/><Relationship Id="rId13" Type="http://schemas.openxmlformats.org/officeDocument/2006/relationships/image" Target="../media/image650.png"/><Relationship Id="rId3" Type="http://schemas.openxmlformats.org/officeDocument/2006/relationships/notesSlide" Target="../notesSlides/notesSlide45.xml"/><Relationship Id="rId7" Type="http://schemas.openxmlformats.org/officeDocument/2006/relationships/image" Target="../media/image791.png"/><Relationship Id="rId12" Type="http://schemas.openxmlformats.org/officeDocument/2006/relationships/image" Target="../media/image630.png"/><Relationship Id="rId2" Type="http://schemas.openxmlformats.org/officeDocument/2006/relationships/slideLayout" Target="../slideLayouts/slideLayout2.xml"/><Relationship Id="rId16" Type="http://schemas.openxmlformats.org/officeDocument/2006/relationships/image" Target="../media/image730.png"/><Relationship Id="rId1" Type="http://schemas.openxmlformats.org/officeDocument/2006/relationships/tags" Target="../tags/tag22.xml"/><Relationship Id="rId11" Type="http://schemas.openxmlformats.org/officeDocument/2006/relationships/image" Target="../media/image960.png"/><Relationship Id="rId15" Type="http://schemas.openxmlformats.org/officeDocument/2006/relationships/image" Target="../media/image690.png"/><Relationship Id="rId10" Type="http://schemas.openxmlformats.org/officeDocument/2006/relationships/image" Target="../media/image820.png"/><Relationship Id="rId4" Type="http://schemas.openxmlformats.org/officeDocument/2006/relationships/image" Target="../media/image39.png"/><Relationship Id="rId9" Type="http://schemas.openxmlformats.org/officeDocument/2006/relationships/image" Target="../media/image610.png"/><Relationship Id="rId14" Type="http://schemas.openxmlformats.org/officeDocument/2006/relationships/image" Target="../media/image680.png"/></Relationships>
</file>

<file path=ppt/slides/_rels/slide47.xml.rels><?xml version="1.0" encoding="UTF-8" standalone="yes"?>
<Relationships xmlns="http://schemas.openxmlformats.org/package/2006/relationships"><Relationship Id="rId8" Type="http://schemas.openxmlformats.org/officeDocument/2006/relationships/image" Target="../media/image760.png"/><Relationship Id="rId13" Type="http://schemas.openxmlformats.org/officeDocument/2006/relationships/image" Target="../media/image810.png"/><Relationship Id="rId3" Type="http://schemas.openxmlformats.org/officeDocument/2006/relationships/notesSlide" Target="../notesSlides/notesSlide46.xml"/><Relationship Id="rId7" Type="http://schemas.openxmlformats.org/officeDocument/2006/relationships/image" Target="../media/image98.png"/><Relationship Id="rId12" Type="http://schemas.openxmlformats.org/officeDocument/2006/relationships/image" Target="../media/image800.png"/><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791.png"/><Relationship Id="rId11" Type="http://schemas.openxmlformats.org/officeDocument/2006/relationships/image" Target="../media/image790.png"/><Relationship Id="rId15" Type="http://schemas.openxmlformats.org/officeDocument/2006/relationships/image" Target="../media/image771.png"/><Relationship Id="rId10" Type="http://schemas.openxmlformats.org/officeDocument/2006/relationships/image" Target="../media/image780.png"/><Relationship Id="rId9" Type="http://schemas.openxmlformats.org/officeDocument/2006/relationships/image" Target="../media/image770.png"/><Relationship Id="rId14" Type="http://schemas.openxmlformats.org/officeDocument/2006/relationships/image" Target="../media/image820.png"/></Relationships>
</file>

<file path=ppt/slides/_rels/slide48.xml.rels><?xml version="1.0" encoding="UTF-8" standalone="yes"?>
<Relationships xmlns="http://schemas.openxmlformats.org/package/2006/relationships"><Relationship Id="rId8" Type="http://schemas.openxmlformats.org/officeDocument/2006/relationships/image" Target="../media/image881.png"/><Relationship Id="rId13" Type="http://schemas.openxmlformats.org/officeDocument/2006/relationships/image" Target="../media/image820.png"/><Relationship Id="rId18" Type="http://schemas.openxmlformats.org/officeDocument/2006/relationships/image" Target="../media/image810.png"/><Relationship Id="rId3" Type="http://schemas.openxmlformats.org/officeDocument/2006/relationships/notesSlide" Target="../notesSlides/notesSlide47.xml"/><Relationship Id="rId7" Type="http://schemas.openxmlformats.org/officeDocument/2006/relationships/image" Target="../media/image870.png"/><Relationship Id="rId12" Type="http://schemas.openxmlformats.org/officeDocument/2006/relationships/image" Target="../media/image791.png"/><Relationship Id="rId17" Type="http://schemas.openxmlformats.org/officeDocument/2006/relationships/image" Target="../media/image800.png"/><Relationship Id="rId2" Type="http://schemas.openxmlformats.org/officeDocument/2006/relationships/slideLayout" Target="../slideLayouts/slideLayout2.xml"/><Relationship Id="rId16" Type="http://schemas.openxmlformats.org/officeDocument/2006/relationships/image" Target="../media/image790.png"/><Relationship Id="rId1" Type="http://schemas.openxmlformats.org/officeDocument/2006/relationships/tags" Target="../tags/tag24.xml"/><Relationship Id="rId6" Type="http://schemas.openxmlformats.org/officeDocument/2006/relationships/image" Target="../media/image801.png"/><Relationship Id="rId11" Type="http://schemas.openxmlformats.org/officeDocument/2006/relationships/image" Target="../media/image911.png"/><Relationship Id="rId15" Type="http://schemas.openxmlformats.org/officeDocument/2006/relationships/image" Target="../media/image780.png"/><Relationship Id="rId10" Type="http://schemas.openxmlformats.org/officeDocument/2006/relationships/image" Target="../media/image900.png"/><Relationship Id="rId9" Type="http://schemas.openxmlformats.org/officeDocument/2006/relationships/image" Target="../media/image890.png"/><Relationship Id="rId14" Type="http://schemas.openxmlformats.org/officeDocument/2006/relationships/image" Target="../media/image770.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88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8" Type="http://schemas.openxmlformats.org/officeDocument/2006/relationships/image" Target="../media/image910.png"/><Relationship Id="rId3" Type="http://schemas.openxmlformats.org/officeDocument/2006/relationships/notesSlide" Target="../notesSlides/notesSlide49.xml"/><Relationship Id="rId7" Type="http://schemas.openxmlformats.org/officeDocument/2006/relationships/image" Target="../media/image930.png"/><Relationship Id="rId2" Type="http://schemas.openxmlformats.org/officeDocument/2006/relationships/slideLayout" Target="../slideLayouts/slideLayout2.xml"/><Relationship Id="rId1" Type="http://schemas.openxmlformats.org/officeDocument/2006/relationships/tags" Target="../tags/tag25.xml"/><Relationship Id="rId10" Type="http://schemas.openxmlformats.org/officeDocument/2006/relationships/image" Target="../media/image920.png"/><Relationship Id="rId4" Type="http://schemas.openxmlformats.org/officeDocument/2006/relationships/image" Target="../media/image41.png"/><Relationship Id="rId9" Type="http://schemas.openxmlformats.org/officeDocument/2006/relationships/image" Target="../media/image880.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2.png"/><Relationship Id="rId4"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3.png"/><Relationship Id="rId4"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4.png"/><Relationship Id="rId4"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45.png"/><Relationship Id="rId4"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46.png"/><Relationship Id="rId4"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47.png"/><Relationship Id="rId4" Type="http://schemas.openxmlformats.org/officeDocument/2006/relationships/notesSlide" Target="../notesSlides/notesSlide55.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48.png"/><Relationship Id="rId4" Type="http://schemas.openxmlformats.org/officeDocument/2006/relationships/notesSlide" Target="../notesSlides/notesSlide56.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49.png"/></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1010.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000.png"/></Relationships>
</file>

<file path=ppt/slides/_rels/slide6.xml.rels><?xml version="1.0" encoding="UTF-8" standalone="yes"?>
<Relationships xmlns="http://schemas.openxmlformats.org/package/2006/relationships"><Relationship Id="rId8" Type="http://schemas.openxmlformats.org/officeDocument/2006/relationships/image" Target="../media/image200.png"/><Relationship Id="rId13" Type="http://schemas.openxmlformats.org/officeDocument/2006/relationships/image" Target="../media/image21.png"/><Relationship Id="rId3" Type="http://schemas.openxmlformats.org/officeDocument/2006/relationships/notesSlide" Target="../notesSlides/notesSlide6.xml"/><Relationship Id="rId12" Type="http://schemas.openxmlformats.org/officeDocument/2006/relationships/image" Target="../media/image220.png"/><Relationship Id="rId2" Type="http://schemas.openxmlformats.org/officeDocument/2006/relationships/slideLayout" Target="../slideLayouts/slideLayout2.xml"/><Relationship Id="rId16" Type="http://schemas.openxmlformats.org/officeDocument/2006/relationships/image" Target="../media/image28.png"/><Relationship Id="rId1" Type="http://schemas.openxmlformats.org/officeDocument/2006/relationships/tags" Target="../tags/tag3.xml"/><Relationship Id="rId11" Type="http://schemas.openxmlformats.org/officeDocument/2006/relationships/image" Target="../media/image250.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40.png"/><Relationship Id="rId4" Type="http://schemas.openxmlformats.org/officeDocument/2006/relationships/image" Target="../media/image19.png"/><Relationship Id="rId9" Type="http://schemas.openxmlformats.org/officeDocument/2006/relationships/image" Target="../media/image20.png"/><Relationship Id="rId14" Type="http://schemas.openxmlformats.org/officeDocument/2006/relationships/image" Target="../media/image260.png"/></Relationships>
</file>

<file path=ppt/slides/_rels/slide6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hyperlink" Target="mailto:duzj19@mails.tsinghua.edu.cn" TargetMode="External"/><Relationship Id="rId7" Type="http://schemas.openxmlformats.org/officeDocument/2006/relationships/hyperlink" Target="mailto:ygingold@gmu.edu"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hyperlink" Target="mailto:tanjianchaoustc@gmail.com" TargetMode="External"/><Relationship Id="rId5" Type="http://schemas.openxmlformats.org/officeDocument/2006/relationships/hyperlink" Target="mailto:xukun@tsinghua.edu.cn" TargetMode="External"/><Relationship Id="rId4" Type="http://schemas.openxmlformats.org/officeDocument/2006/relationships/hyperlink" Target="mailto:leikx18@mails.tsinghua.edu.cn"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7.xml"/><Relationship Id="rId7" Type="http://schemas.openxmlformats.org/officeDocument/2006/relationships/image" Target="../media/image290.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91.png"/><Relationship Id="rId10" Type="http://schemas.openxmlformats.org/officeDocument/2006/relationships/image" Target="../media/image23.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8.xml"/><Relationship Id="rId7" Type="http://schemas.openxmlformats.org/officeDocument/2006/relationships/image" Target="../media/image291.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330.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9.xml"/><Relationship Id="rId7"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EF5AE2E-689A-6945-B94E-F839AFE2C50D}"/>
              </a:ext>
            </a:extLst>
          </p:cNvPr>
          <p:cNvSpPr>
            <a:spLocks noGrp="1"/>
          </p:cNvSpPr>
          <p:nvPr>
            <p:ph type="ftr" sz="quarter" idx="11"/>
          </p:nvPr>
        </p:nvSpPr>
        <p:spPr>
          <a:xfrm>
            <a:off x="4052887" y="6356350"/>
            <a:ext cx="4114800" cy="365125"/>
          </a:xfrm>
        </p:spPr>
        <p:txBody>
          <a:bodyPr/>
          <a:lstStyle/>
          <a:p>
            <a:r>
              <a:rPr lang="en-US"/>
              <a:t>© 2021 SIGGRAPH. All Rights Reserved.</a:t>
            </a:r>
            <a:endParaRPr lang="en-US" dirty="0"/>
          </a:p>
        </p:txBody>
      </p:sp>
      <p:sp>
        <p:nvSpPr>
          <p:cNvPr id="12" name="矩形 11"/>
          <p:cNvSpPr/>
          <p:nvPr/>
        </p:nvSpPr>
        <p:spPr>
          <a:xfrm>
            <a:off x="5295901" y="3694945"/>
            <a:ext cx="6191250" cy="1554272"/>
          </a:xfrm>
          <a:prstGeom prst="rect">
            <a:avLst/>
          </a:prstGeom>
        </p:spPr>
        <p:txBody>
          <a:bodyPr wrap="square">
            <a:spAutoFit/>
          </a:bodyPr>
          <a:lstStyle/>
          <a:p>
            <a:r>
              <a:rPr lang="en-US" altLang="zh-CN" sz="1900" b="1" dirty="0">
                <a:latin typeface="Arial" panose="020B0604020202020204" pitchFamily="34" charset="0"/>
                <a:cs typeface="Arial" panose="020B0604020202020204" pitchFamily="34" charset="0"/>
              </a:rPr>
              <a:t>Zheng-Jun Du	</a:t>
            </a:r>
            <a:r>
              <a:rPr lang="en-US" altLang="zh-CN" sz="1900" dirty="0">
                <a:latin typeface="Arial" panose="020B0604020202020204" pitchFamily="34" charset="0"/>
                <a:cs typeface="Arial" panose="020B0604020202020204" pitchFamily="34" charset="0"/>
              </a:rPr>
              <a:t>Tsinghua University, Qinghai University</a:t>
            </a:r>
          </a:p>
          <a:p>
            <a:r>
              <a:rPr lang="en-US" altLang="zh-CN" sz="1900" b="1" dirty="0">
                <a:latin typeface="Arial" panose="020B0604020202020204" pitchFamily="34" charset="0"/>
                <a:cs typeface="Arial" panose="020B0604020202020204" pitchFamily="34" charset="0"/>
              </a:rPr>
              <a:t>Kai-Xiang Lei	</a:t>
            </a:r>
            <a:r>
              <a:rPr lang="en-US" altLang="zh-CN" sz="1900" dirty="0">
                <a:latin typeface="Arial" panose="020B0604020202020204" pitchFamily="34" charset="0"/>
                <a:cs typeface="Arial" panose="020B0604020202020204" pitchFamily="34" charset="0"/>
              </a:rPr>
              <a:t>Tsinghua University</a:t>
            </a:r>
          </a:p>
          <a:p>
            <a:r>
              <a:rPr lang="en-US" altLang="zh-CN" sz="1900" b="1" dirty="0">
                <a:latin typeface="Arial" panose="020B0604020202020204" pitchFamily="34" charset="0"/>
                <a:cs typeface="Arial" panose="020B0604020202020204" pitchFamily="34" charset="0"/>
              </a:rPr>
              <a:t>Kun Xu		</a:t>
            </a:r>
            <a:r>
              <a:rPr lang="en-US" altLang="zh-CN" sz="1900" dirty="0">
                <a:latin typeface="Arial" panose="020B0604020202020204" pitchFamily="34" charset="0"/>
                <a:cs typeface="Arial" panose="020B0604020202020204" pitchFamily="34" charset="0"/>
              </a:rPr>
              <a:t>Tsinghua University</a:t>
            </a:r>
          </a:p>
          <a:p>
            <a:r>
              <a:rPr lang="en-US" altLang="zh-CN" sz="1900" b="1" dirty="0" err="1">
                <a:latin typeface="Arial" panose="020B0604020202020204" pitchFamily="34" charset="0"/>
                <a:cs typeface="Arial" panose="020B0604020202020204" pitchFamily="34" charset="0"/>
              </a:rPr>
              <a:t>Jianchao</a:t>
            </a:r>
            <a:r>
              <a:rPr lang="en-US" altLang="zh-CN" sz="1900" b="1" dirty="0">
                <a:latin typeface="Arial" panose="020B0604020202020204" pitchFamily="34" charset="0"/>
                <a:cs typeface="Arial" panose="020B0604020202020204" pitchFamily="34" charset="0"/>
              </a:rPr>
              <a:t> Tan</a:t>
            </a:r>
            <a:r>
              <a:rPr lang="en-US" altLang="zh-CN" sz="1900" b="1" baseline="30000" dirty="0">
                <a:latin typeface="Arial" panose="020B0604020202020204" pitchFamily="34" charset="0"/>
                <a:cs typeface="Arial" panose="020B0604020202020204" pitchFamily="34" charset="0"/>
              </a:rPr>
              <a:t>	</a:t>
            </a:r>
            <a:r>
              <a:rPr lang="en-US" altLang="zh-CN" sz="1900" dirty="0" err="1">
                <a:latin typeface="Arial" panose="020B0604020202020204" pitchFamily="34" charset="0"/>
                <a:cs typeface="Arial" panose="020B0604020202020204" pitchFamily="34" charset="0"/>
              </a:rPr>
              <a:t>Kwai</a:t>
            </a:r>
            <a:r>
              <a:rPr lang="en-US" altLang="zh-CN" sz="1900" dirty="0">
                <a:latin typeface="Arial" panose="020B0604020202020204" pitchFamily="34" charset="0"/>
                <a:cs typeface="Arial" panose="020B0604020202020204" pitchFamily="34" charset="0"/>
              </a:rPr>
              <a:t> Inc.</a:t>
            </a:r>
          </a:p>
          <a:p>
            <a:r>
              <a:rPr lang="en-US" altLang="zh-CN" sz="1900" b="1" dirty="0" err="1">
                <a:latin typeface="Arial" panose="020B0604020202020204" pitchFamily="34" charset="0"/>
                <a:cs typeface="Arial" panose="020B0604020202020204" pitchFamily="34" charset="0"/>
              </a:rPr>
              <a:t>Yotam</a:t>
            </a:r>
            <a:r>
              <a:rPr lang="en-US" altLang="zh-CN" sz="1900" b="1" dirty="0">
                <a:latin typeface="Arial" panose="020B0604020202020204" pitchFamily="34" charset="0"/>
                <a:cs typeface="Arial" panose="020B0604020202020204" pitchFamily="34" charset="0"/>
              </a:rPr>
              <a:t> </a:t>
            </a:r>
            <a:r>
              <a:rPr lang="en-US" altLang="zh-CN" sz="1900" b="1" dirty="0" err="1">
                <a:latin typeface="Arial" panose="020B0604020202020204" pitchFamily="34" charset="0"/>
                <a:cs typeface="Arial" panose="020B0604020202020204" pitchFamily="34" charset="0"/>
              </a:rPr>
              <a:t>Gingold</a:t>
            </a:r>
            <a:r>
              <a:rPr lang="en-US" altLang="zh-CN" sz="1900" b="1" dirty="0">
                <a:latin typeface="Arial" panose="020B0604020202020204" pitchFamily="34" charset="0"/>
                <a:cs typeface="Arial" panose="020B0604020202020204" pitchFamily="34" charset="0"/>
              </a:rPr>
              <a:t>	</a:t>
            </a:r>
            <a:r>
              <a:rPr lang="en-US" altLang="zh-CN" sz="1900" dirty="0">
                <a:latin typeface="Arial" panose="020B0604020202020204" pitchFamily="34" charset="0"/>
                <a:cs typeface="Arial" panose="020B0604020202020204" pitchFamily="34" charset="0"/>
              </a:rPr>
              <a:t>George Mason University</a:t>
            </a:r>
            <a:endParaRPr lang="zh-CN" altLang="en-US" sz="1900" dirty="0">
              <a:latin typeface="Arial" panose="020B0604020202020204" pitchFamily="34" charset="0"/>
              <a:cs typeface="Arial" panose="020B0604020202020204" pitchFamily="34" charset="0"/>
            </a:endParaRPr>
          </a:p>
        </p:txBody>
      </p:sp>
      <p:sp>
        <p:nvSpPr>
          <p:cNvPr id="16" name="矩形 15"/>
          <p:cNvSpPr/>
          <p:nvPr/>
        </p:nvSpPr>
        <p:spPr>
          <a:xfrm>
            <a:off x="5391150" y="2552025"/>
            <a:ext cx="6000750" cy="1015663"/>
          </a:xfrm>
          <a:prstGeom prst="rect">
            <a:avLst/>
          </a:prstGeom>
          <a:solidFill>
            <a:schemeClr val="tx1"/>
          </a:solidFill>
        </p:spPr>
        <p:txBody>
          <a:bodyPr wrap="square">
            <a:spAutoFit/>
          </a:bodyPr>
          <a:lstStyle/>
          <a:p>
            <a:r>
              <a:rPr lang="it-IT" altLang="zh-CN" sz="3000" b="1" dirty="0">
                <a:solidFill>
                  <a:srgbClr val="FEE800"/>
                </a:solidFill>
                <a:latin typeface="Arial" panose="020B0604020202020204" pitchFamily="34" charset="0"/>
                <a:cs typeface="Arial" panose="020B0604020202020204" pitchFamily="34" charset="0"/>
              </a:rPr>
              <a:t>Video Recoloring via Spatial-Temporal Geometric Palettes</a:t>
            </a:r>
            <a:endParaRPr lang="zh-CN" altLang="en-US" sz="3000" dirty="0">
              <a:solidFill>
                <a:srgbClr val="FEE800"/>
              </a:solidFill>
              <a:latin typeface="Arial" panose="020B0604020202020204" pitchFamily="34" charset="0"/>
              <a:cs typeface="Arial" panose="020B0604020202020204" pitchFamily="34" charset="0"/>
            </a:endParaRPr>
          </a:p>
        </p:txBody>
      </p:sp>
      <p:pic>
        <p:nvPicPr>
          <p:cNvPr id="9" name="图片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49053" y="5225542"/>
            <a:ext cx="1290219" cy="840035"/>
          </a:xfrm>
          <a:prstGeom prst="rect">
            <a:avLst/>
          </a:prstGeom>
        </p:spPr>
      </p:pic>
      <p:pic>
        <p:nvPicPr>
          <p:cNvPr id="11" name="图片 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01510" y="5470155"/>
            <a:ext cx="636459" cy="636459"/>
          </a:xfrm>
          <a:prstGeom prst="rect">
            <a:avLst/>
          </a:prstGeom>
        </p:spPr>
      </p:pic>
      <p:pic>
        <p:nvPicPr>
          <p:cNvPr id="2" name="图片 1"/>
          <p:cNvPicPr>
            <a:picLocks noChangeAspect="1"/>
          </p:cNvPicPr>
          <p:nvPr/>
        </p:nvPicPr>
        <p:blipFill>
          <a:blip r:embed="rId5">
            <a:clrChange>
              <a:clrFrom>
                <a:srgbClr val="FFFFFF"/>
              </a:clrFrom>
              <a:clrTo>
                <a:srgbClr val="FFFFFF">
                  <a:alpha val="0"/>
                </a:srgbClr>
              </a:clrTo>
            </a:clrChange>
          </a:blip>
          <a:stretch>
            <a:fillRect/>
          </a:stretch>
        </p:blipFill>
        <p:spPr>
          <a:xfrm>
            <a:off x="8257601" y="5470155"/>
            <a:ext cx="1544388" cy="596641"/>
          </a:xfrm>
          <a:prstGeom prst="rect">
            <a:avLst/>
          </a:prstGeom>
        </p:spPr>
      </p:pic>
      <p:pic>
        <p:nvPicPr>
          <p:cNvPr id="10" name="图片 9"/>
          <p:cNvPicPr>
            <a:picLocks noChangeAspect="1"/>
          </p:cNvPicPr>
          <p:nvPr/>
        </p:nvPicPr>
        <p:blipFill>
          <a:blip r:embed="rId6">
            <a:clrChange>
              <a:clrFrom>
                <a:srgbClr val="FFFFFF"/>
              </a:clrFrom>
              <a:clrTo>
                <a:srgbClr val="FFFFFF">
                  <a:alpha val="0"/>
                </a:srgbClr>
              </a:clrTo>
            </a:clrChange>
          </a:blip>
          <a:stretch>
            <a:fillRect/>
          </a:stretch>
        </p:blipFill>
        <p:spPr>
          <a:xfrm>
            <a:off x="5295901" y="5478881"/>
            <a:ext cx="2032823" cy="647804"/>
          </a:xfrm>
          <a:prstGeom prst="rect">
            <a:avLst/>
          </a:prstGeom>
        </p:spPr>
      </p:pic>
    </p:spTree>
    <p:extLst>
      <p:ext uri="{BB962C8B-B14F-4D97-AF65-F5344CB8AC3E}">
        <p14:creationId xmlns:p14="http://schemas.microsoft.com/office/powerpoint/2010/main" val="1124252074"/>
      </p:ext>
    </p:extLst>
  </p:cSld>
  <p:clrMapOvr>
    <a:masterClrMapping/>
  </p:clrMapOvr>
  <mc:AlternateContent xmlns:mc="http://schemas.openxmlformats.org/markup-compatibility/2006" xmlns:p14="http://schemas.microsoft.com/office/powerpoint/2010/main">
    <mc:Choice Requires="p14">
      <p:transition spd="slow" p14:dur="2000" advTm="11435"/>
    </mc:Choice>
    <mc:Fallback xmlns="">
      <p:transition spd="slow" advTm="1143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Choices of RGBT 4D geometry</a:t>
            </a:r>
            <a:endParaRPr lang="zh-CN" altLang="en-US" dirty="0">
              <a:latin typeface="Arial" panose="020B0604020202020204" pitchFamily="34" charset="0"/>
              <a:cs typeface="Arial" panose="020B0604020202020204" pitchFamily="34" charset="0"/>
            </a:endParaRPr>
          </a:p>
        </p:txBody>
      </p:sp>
      <p:pic>
        <p:nvPicPr>
          <p:cNvPr id="9" name="图片 3">
            <a:extLst>
              <a:ext uri="{FF2B5EF4-FFF2-40B4-BE49-F238E27FC236}">
                <a16:creationId xmlns:a16="http://schemas.microsoft.com/office/drawing/2014/main" id="{99A05568-1616-DD4A-B7FD-3CB111EE5FE4}"/>
              </a:ext>
            </a:extLst>
          </p:cNvPr>
          <p:cNvPicPr>
            <a:picLocks noChangeAspect="1"/>
          </p:cNvPicPr>
          <p:nvPr/>
        </p:nvPicPr>
        <p:blipFill>
          <a:blip r:embed="rId4"/>
          <a:stretch>
            <a:fillRect/>
          </a:stretch>
        </p:blipFill>
        <p:spPr>
          <a:xfrm>
            <a:off x="2646242" y="2336226"/>
            <a:ext cx="1600250" cy="1038357"/>
          </a:xfrm>
          <a:prstGeom prst="rect">
            <a:avLst/>
          </a:prstGeom>
        </p:spPr>
      </p:pic>
      <p:pic>
        <p:nvPicPr>
          <p:cNvPr id="10" name="图片 4">
            <a:extLst>
              <a:ext uri="{FF2B5EF4-FFF2-40B4-BE49-F238E27FC236}">
                <a16:creationId xmlns:a16="http://schemas.microsoft.com/office/drawing/2014/main" id="{6E2DF6DA-FD1B-804C-8F78-531E80E2B374}"/>
              </a:ext>
            </a:extLst>
          </p:cNvPr>
          <p:cNvPicPr>
            <a:picLocks noChangeAspect="1"/>
          </p:cNvPicPr>
          <p:nvPr/>
        </p:nvPicPr>
        <p:blipFill>
          <a:blip r:embed="rId5"/>
          <a:stretch>
            <a:fillRect/>
          </a:stretch>
        </p:blipFill>
        <p:spPr>
          <a:xfrm>
            <a:off x="4557977" y="2328089"/>
            <a:ext cx="1598230" cy="1037102"/>
          </a:xfrm>
          <a:prstGeom prst="rect">
            <a:avLst/>
          </a:prstGeom>
        </p:spPr>
      </p:pic>
      <p:pic>
        <p:nvPicPr>
          <p:cNvPr id="11" name="图片 7">
            <a:extLst>
              <a:ext uri="{FF2B5EF4-FFF2-40B4-BE49-F238E27FC236}">
                <a16:creationId xmlns:a16="http://schemas.microsoft.com/office/drawing/2014/main" id="{C9D3C3A5-6EC8-4C4A-B9B1-91A2C8599470}"/>
              </a:ext>
            </a:extLst>
          </p:cNvPr>
          <p:cNvPicPr>
            <a:picLocks noChangeAspect="1"/>
          </p:cNvPicPr>
          <p:nvPr/>
        </p:nvPicPr>
        <p:blipFill>
          <a:blip r:embed="rId6"/>
          <a:stretch>
            <a:fillRect/>
          </a:stretch>
        </p:blipFill>
        <p:spPr>
          <a:xfrm>
            <a:off x="6468034" y="2324741"/>
            <a:ext cx="1591683" cy="1040846"/>
          </a:xfrm>
          <a:prstGeom prst="rect">
            <a:avLst/>
          </a:prstGeom>
        </p:spPr>
      </p:pic>
      <p:pic>
        <p:nvPicPr>
          <p:cNvPr id="12" name="图片 6">
            <a:extLst>
              <a:ext uri="{FF2B5EF4-FFF2-40B4-BE49-F238E27FC236}">
                <a16:creationId xmlns:a16="http://schemas.microsoft.com/office/drawing/2014/main" id="{9BE11373-A404-D845-9ED7-404D4F9BF6DD}"/>
              </a:ext>
            </a:extLst>
          </p:cNvPr>
          <p:cNvPicPr>
            <a:picLocks noChangeAspect="1"/>
          </p:cNvPicPr>
          <p:nvPr/>
        </p:nvPicPr>
        <p:blipFill>
          <a:blip r:embed="rId7"/>
          <a:stretch>
            <a:fillRect/>
          </a:stretch>
        </p:blipFill>
        <p:spPr>
          <a:xfrm>
            <a:off x="8366882" y="2324741"/>
            <a:ext cx="1602089" cy="1032080"/>
          </a:xfrm>
          <a:prstGeom prst="rect">
            <a:avLst/>
          </a:prstGeom>
        </p:spPr>
      </p:pic>
      <p:sp>
        <p:nvSpPr>
          <p:cNvPr id="194" name="TextBox 35">
            <a:extLst>
              <a:ext uri="{FF2B5EF4-FFF2-40B4-BE49-F238E27FC236}">
                <a16:creationId xmlns:a16="http://schemas.microsoft.com/office/drawing/2014/main" id="{0E125B6D-BCAF-3B4A-B85E-679CC39F703B}"/>
              </a:ext>
            </a:extLst>
          </p:cNvPr>
          <p:cNvSpPr txBox="1"/>
          <p:nvPr/>
        </p:nvSpPr>
        <p:spPr>
          <a:xfrm>
            <a:off x="1549865" y="2337161"/>
            <a:ext cx="1041280" cy="769441"/>
          </a:xfrm>
          <a:prstGeom prst="rect">
            <a:avLst/>
          </a:prstGeom>
          <a:noFill/>
        </p:spPr>
        <p:txBody>
          <a:bodyPr wrap="square" rtlCol="0">
            <a:spAutoFit/>
          </a:bodyPr>
          <a:lstStyle/>
          <a:p>
            <a:pPr algn="ctr"/>
            <a:r>
              <a:rPr lang="en-US" altLang="zh-CN" sz="2200" dirty="0">
                <a:latin typeface="Arial" panose="020B0604020202020204" pitchFamily="34" charset="0"/>
                <a:cs typeface="Arial" panose="020B0604020202020204" pitchFamily="34" charset="0"/>
              </a:rPr>
              <a:t>Input video </a:t>
            </a:r>
          </a:p>
        </p:txBody>
      </p:sp>
      <p:sp>
        <p:nvSpPr>
          <p:cNvPr id="195" name="TextBox 35">
            <a:extLst>
              <a:ext uri="{FF2B5EF4-FFF2-40B4-BE49-F238E27FC236}">
                <a16:creationId xmlns:a16="http://schemas.microsoft.com/office/drawing/2014/main" id="{0E125B6D-BCAF-3B4A-B85E-679CC39F703B}"/>
              </a:ext>
            </a:extLst>
          </p:cNvPr>
          <p:cNvSpPr txBox="1"/>
          <p:nvPr/>
        </p:nvSpPr>
        <p:spPr>
          <a:xfrm>
            <a:off x="1564672" y="3565650"/>
            <a:ext cx="1041279" cy="769441"/>
          </a:xfrm>
          <a:prstGeom prst="rect">
            <a:avLst/>
          </a:prstGeom>
          <a:noFill/>
        </p:spPr>
        <p:txBody>
          <a:bodyPr wrap="square" rtlCol="0">
            <a:spAutoFit/>
          </a:bodyPr>
          <a:lstStyle/>
          <a:p>
            <a:pPr algn="ctr"/>
            <a:r>
              <a:rPr lang="en-US" altLang="zh-CN" sz="2200" dirty="0">
                <a:latin typeface="Arial" panose="020B0604020202020204" pitchFamily="34" charset="0"/>
                <a:cs typeface="Arial" panose="020B0604020202020204" pitchFamily="34" charset="0"/>
              </a:rPr>
              <a:t>RGB</a:t>
            </a:r>
          </a:p>
          <a:p>
            <a:pPr algn="ctr"/>
            <a:r>
              <a:rPr lang="en-US" altLang="zh-CN" sz="2200" dirty="0">
                <a:latin typeface="Arial" panose="020B0604020202020204" pitchFamily="34" charset="0"/>
                <a:cs typeface="Arial" panose="020B0604020202020204" pitchFamily="34" charset="0"/>
              </a:rPr>
              <a:t>space </a:t>
            </a:r>
          </a:p>
        </p:txBody>
      </p:sp>
      <p:grpSp>
        <p:nvGrpSpPr>
          <p:cNvPr id="30" name="组合 29"/>
          <p:cNvGrpSpPr/>
          <p:nvPr/>
        </p:nvGrpSpPr>
        <p:grpSpPr>
          <a:xfrm>
            <a:off x="2880241" y="3524257"/>
            <a:ext cx="1125217" cy="897691"/>
            <a:chOff x="5513708" y="3299975"/>
            <a:chExt cx="1125217" cy="897691"/>
          </a:xfrm>
        </p:grpSpPr>
        <p:sp>
          <p:nvSpPr>
            <p:cNvPr id="6" name="矩形 5"/>
            <p:cNvSpPr/>
            <p:nvPr/>
          </p:nvSpPr>
          <p:spPr>
            <a:xfrm>
              <a:off x="5513708" y="3299975"/>
              <a:ext cx="1125217" cy="89769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18" name="组合 17"/>
            <p:cNvGrpSpPr/>
            <p:nvPr/>
          </p:nvGrpSpPr>
          <p:grpSpPr>
            <a:xfrm>
              <a:off x="5629872" y="3368016"/>
              <a:ext cx="858187" cy="755355"/>
              <a:chOff x="5629872" y="3368016"/>
              <a:chExt cx="858187" cy="755355"/>
            </a:xfrm>
          </p:grpSpPr>
          <p:sp>
            <p:nvSpPr>
              <p:cNvPr id="217" name="椭圆 216"/>
              <p:cNvSpPr/>
              <p:nvPr/>
            </p:nvSpPr>
            <p:spPr>
              <a:xfrm>
                <a:off x="6380059" y="4015371"/>
                <a:ext cx="108000" cy="108000"/>
              </a:xfrm>
              <a:prstGeom prst="ellipse">
                <a:avLst/>
              </a:prstGeom>
              <a:solidFill>
                <a:srgbClr val="F2F2F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18" name="椭圆 217"/>
              <p:cNvSpPr/>
              <p:nvPr/>
            </p:nvSpPr>
            <p:spPr>
              <a:xfrm>
                <a:off x="5629872" y="4003243"/>
                <a:ext cx="108000" cy="108000"/>
              </a:xfrm>
              <a:prstGeom prst="ellipse">
                <a:avLst/>
              </a:prstGeom>
              <a:solidFill>
                <a:srgbClr val="353D7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19" name="椭圆 218"/>
              <p:cNvSpPr/>
              <p:nvPr/>
            </p:nvSpPr>
            <p:spPr>
              <a:xfrm>
                <a:off x="5988747" y="3368016"/>
                <a:ext cx="108000" cy="108000"/>
              </a:xfrm>
              <a:prstGeom prst="ellipse">
                <a:avLst/>
              </a:prstGeom>
              <a:solidFill>
                <a:srgbClr val="7645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20" name="椭圆 219"/>
              <p:cNvSpPr/>
              <p:nvPr/>
            </p:nvSpPr>
            <p:spPr>
              <a:xfrm>
                <a:off x="5987502" y="3746068"/>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grpSp>
        <p:nvGrpSpPr>
          <p:cNvPr id="29" name="组合 28"/>
          <p:cNvGrpSpPr/>
          <p:nvPr/>
        </p:nvGrpSpPr>
        <p:grpSpPr>
          <a:xfrm>
            <a:off x="4791685" y="3526468"/>
            <a:ext cx="1125217" cy="907084"/>
            <a:chOff x="7076010" y="3299975"/>
            <a:chExt cx="1125217" cy="907084"/>
          </a:xfrm>
        </p:grpSpPr>
        <p:sp>
          <p:nvSpPr>
            <p:cNvPr id="178" name="矩形 177"/>
            <p:cNvSpPr/>
            <p:nvPr/>
          </p:nvSpPr>
          <p:spPr>
            <a:xfrm>
              <a:off x="7076010" y="3299975"/>
              <a:ext cx="1125217" cy="9070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24" name="组合 23"/>
            <p:cNvGrpSpPr/>
            <p:nvPr/>
          </p:nvGrpSpPr>
          <p:grpSpPr>
            <a:xfrm>
              <a:off x="7293687" y="3451866"/>
              <a:ext cx="724837" cy="633405"/>
              <a:chOff x="7293687" y="3451866"/>
              <a:chExt cx="724837" cy="633405"/>
            </a:xfrm>
          </p:grpSpPr>
          <p:sp>
            <p:nvSpPr>
              <p:cNvPr id="113" name="椭圆 112"/>
              <p:cNvSpPr/>
              <p:nvPr/>
            </p:nvSpPr>
            <p:spPr>
              <a:xfrm>
                <a:off x="7910524" y="3977271"/>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14" name="椭圆 113"/>
              <p:cNvSpPr/>
              <p:nvPr/>
            </p:nvSpPr>
            <p:spPr>
              <a:xfrm>
                <a:off x="7293687" y="3965143"/>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16" name="椭圆 115"/>
              <p:cNvSpPr/>
              <p:nvPr/>
            </p:nvSpPr>
            <p:spPr>
              <a:xfrm>
                <a:off x="7535112" y="3690823"/>
                <a:ext cx="108000" cy="108000"/>
              </a:xfrm>
              <a:prstGeom prst="ellipse">
                <a:avLst/>
              </a:prstGeom>
              <a:solidFill>
                <a:srgbClr val="74584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25" name="椭圆 124"/>
              <p:cNvSpPr/>
              <p:nvPr/>
            </p:nvSpPr>
            <p:spPr>
              <a:xfrm>
                <a:off x="7321267" y="3465244"/>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26" name="椭圆 125"/>
              <p:cNvSpPr/>
              <p:nvPr/>
            </p:nvSpPr>
            <p:spPr>
              <a:xfrm>
                <a:off x="7894957" y="3451866"/>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grpSp>
        <p:nvGrpSpPr>
          <p:cNvPr id="28" name="组合 27"/>
          <p:cNvGrpSpPr/>
          <p:nvPr/>
        </p:nvGrpSpPr>
        <p:grpSpPr>
          <a:xfrm>
            <a:off x="6685969" y="3521349"/>
            <a:ext cx="1125217" cy="938732"/>
            <a:chOff x="8714955" y="3258934"/>
            <a:chExt cx="1125217" cy="938732"/>
          </a:xfrm>
        </p:grpSpPr>
        <p:sp>
          <p:nvSpPr>
            <p:cNvPr id="179" name="矩形 178"/>
            <p:cNvSpPr/>
            <p:nvPr/>
          </p:nvSpPr>
          <p:spPr>
            <a:xfrm>
              <a:off x="8714955" y="3258934"/>
              <a:ext cx="1125217" cy="93873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25" name="组合 24"/>
            <p:cNvGrpSpPr/>
            <p:nvPr/>
          </p:nvGrpSpPr>
          <p:grpSpPr>
            <a:xfrm>
              <a:off x="8947977" y="3422096"/>
              <a:ext cx="686737" cy="650580"/>
              <a:chOff x="8947977" y="3422096"/>
              <a:chExt cx="686737" cy="650580"/>
            </a:xfrm>
          </p:grpSpPr>
          <p:sp>
            <p:nvSpPr>
              <p:cNvPr id="128" name="椭圆 127"/>
              <p:cNvSpPr/>
              <p:nvPr/>
            </p:nvSpPr>
            <p:spPr>
              <a:xfrm>
                <a:off x="9300328" y="3886711"/>
                <a:ext cx="108000" cy="108000"/>
              </a:xfrm>
              <a:prstGeom prst="ellipse">
                <a:avLst/>
              </a:prstGeom>
              <a:solidFill>
                <a:srgbClr val="868DA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29" name="椭圆 128"/>
              <p:cNvSpPr/>
              <p:nvPr/>
            </p:nvSpPr>
            <p:spPr>
              <a:xfrm>
                <a:off x="9526714" y="3964676"/>
                <a:ext cx="108000" cy="108000"/>
              </a:xfrm>
              <a:prstGeom prst="ellipse">
                <a:avLst/>
              </a:prstGeom>
              <a:solidFill>
                <a:srgbClr val="6C86A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30" name="椭圆 129"/>
              <p:cNvSpPr/>
              <p:nvPr/>
            </p:nvSpPr>
            <p:spPr>
              <a:xfrm>
                <a:off x="8947977" y="3952548"/>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31" name="椭圆 130"/>
              <p:cNvSpPr/>
              <p:nvPr/>
            </p:nvSpPr>
            <p:spPr>
              <a:xfrm>
                <a:off x="9221127" y="3422096"/>
                <a:ext cx="108000" cy="108000"/>
              </a:xfrm>
              <a:prstGeom prst="ellipse">
                <a:avLst/>
              </a:prstGeom>
              <a:solidFill>
                <a:srgbClr val="C55A1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34" name="椭圆 133"/>
              <p:cNvSpPr/>
              <p:nvPr/>
            </p:nvSpPr>
            <p:spPr>
              <a:xfrm>
                <a:off x="9119000" y="3696953"/>
                <a:ext cx="108000" cy="108000"/>
              </a:xfrm>
              <a:prstGeom prst="ellipse">
                <a:avLst/>
              </a:prstGeom>
              <a:solidFill>
                <a:srgbClr val="A88F9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grpSp>
        <p:nvGrpSpPr>
          <p:cNvPr id="27" name="组合 26"/>
          <p:cNvGrpSpPr/>
          <p:nvPr/>
        </p:nvGrpSpPr>
        <p:grpSpPr>
          <a:xfrm>
            <a:off x="8609435" y="3522238"/>
            <a:ext cx="1125217" cy="948125"/>
            <a:chOff x="10332591" y="3258934"/>
            <a:chExt cx="1125217" cy="948125"/>
          </a:xfrm>
        </p:grpSpPr>
        <p:sp>
          <p:nvSpPr>
            <p:cNvPr id="181" name="矩形 180"/>
            <p:cNvSpPr/>
            <p:nvPr/>
          </p:nvSpPr>
          <p:spPr>
            <a:xfrm>
              <a:off x="10332591" y="3258934"/>
              <a:ext cx="1125217" cy="9481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26" name="组合 25"/>
            <p:cNvGrpSpPr/>
            <p:nvPr/>
          </p:nvGrpSpPr>
          <p:grpSpPr>
            <a:xfrm>
              <a:off x="10390837" y="3299975"/>
              <a:ext cx="996908" cy="809902"/>
              <a:chOff x="10390837" y="3299975"/>
              <a:chExt cx="996908" cy="809902"/>
            </a:xfrm>
          </p:grpSpPr>
          <p:sp>
            <p:nvSpPr>
              <p:cNvPr id="135" name="椭圆 134"/>
              <p:cNvSpPr/>
              <p:nvPr/>
            </p:nvSpPr>
            <p:spPr>
              <a:xfrm>
                <a:off x="11279745" y="363930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36" name="椭圆 135"/>
              <p:cNvSpPr/>
              <p:nvPr/>
            </p:nvSpPr>
            <p:spPr>
              <a:xfrm>
                <a:off x="11198442" y="4001877"/>
                <a:ext cx="108000" cy="108000"/>
              </a:xfrm>
              <a:prstGeom prst="ellipse">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37" name="椭圆 136"/>
              <p:cNvSpPr/>
              <p:nvPr/>
            </p:nvSpPr>
            <p:spPr>
              <a:xfrm>
                <a:off x="10441273" y="3992352"/>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38" name="椭圆 137"/>
              <p:cNvSpPr/>
              <p:nvPr/>
            </p:nvSpPr>
            <p:spPr>
              <a:xfrm>
                <a:off x="10832521" y="3299975"/>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43" name="椭圆 142"/>
              <p:cNvSpPr/>
              <p:nvPr/>
            </p:nvSpPr>
            <p:spPr>
              <a:xfrm>
                <a:off x="10390837" y="3632514"/>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45" name="椭圆 144"/>
              <p:cNvSpPr/>
              <p:nvPr/>
            </p:nvSpPr>
            <p:spPr>
              <a:xfrm>
                <a:off x="10832521" y="3597372"/>
                <a:ext cx="108000" cy="108000"/>
              </a:xfrm>
              <a:prstGeom prst="ellipse">
                <a:avLst/>
              </a:prstGeom>
              <a:solidFill>
                <a:srgbClr val="B2693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grpSp>
        <p:nvGrpSpPr>
          <p:cNvPr id="46" name="组合 45"/>
          <p:cNvGrpSpPr/>
          <p:nvPr/>
        </p:nvGrpSpPr>
        <p:grpSpPr>
          <a:xfrm>
            <a:off x="2343754" y="1629250"/>
            <a:ext cx="7714646" cy="610765"/>
            <a:chOff x="2343754" y="2232754"/>
            <a:chExt cx="7714646" cy="610765"/>
          </a:xfrm>
        </p:grpSpPr>
        <p:sp>
          <p:nvSpPr>
            <p:cNvPr id="293" name="文本框 292"/>
            <p:cNvSpPr txBox="1"/>
            <p:nvPr/>
          </p:nvSpPr>
          <p:spPr>
            <a:xfrm>
              <a:off x="2343754" y="2443409"/>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grpSp>
          <p:nvGrpSpPr>
            <p:cNvPr id="45" name="组合 44"/>
            <p:cNvGrpSpPr/>
            <p:nvPr/>
          </p:nvGrpSpPr>
          <p:grpSpPr>
            <a:xfrm>
              <a:off x="2657098" y="2232754"/>
              <a:ext cx="7401302" cy="461014"/>
              <a:chOff x="2657098" y="2232754"/>
              <a:chExt cx="7401302" cy="461014"/>
            </a:xfrm>
          </p:grpSpPr>
          <p:cxnSp>
            <p:nvCxnSpPr>
              <p:cNvPr id="292" name="直接箭头连接符 291"/>
              <p:cNvCxnSpPr/>
              <p:nvPr/>
            </p:nvCxnSpPr>
            <p:spPr>
              <a:xfrm>
                <a:off x="2657098" y="2693768"/>
                <a:ext cx="7401302"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72" name="组合 271"/>
              <p:cNvGrpSpPr/>
              <p:nvPr/>
            </p:nvGrpSpPr>
            <p:grpSpPr>
              <a:xfrm>
                <a:off x="3281275" y="2237431"/>
                <a:ext cx="355207" cy="400110"/>
                <a:chOff x="4906689" y="2877765"/>
                <a:chExt cx="355207" cy="400110"/>
              </a:xfrm>
            </p:grpSpPr>
            <p:sp>
              <p:nvSpPr>
                <p:cNvPr id="290" name="圆角矩形 289"/>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91" name="文本框 290"/>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i="1" dirty="0">
                      <a:latin typeface="Times New Roman" panose="02020603050405020304" pitchFamily="18" charset="0"/>
                      <a:cs typeface="Times New Roman" panose="02020603050405020304" pitchFamily="18" charset="0"/>
                    </a:rPr>
                    <a:t>t</a:t>
                  </a:r>
                  <a:r>
                    <a:rPr lang="en-US" altLang="zh-CN" sz="2000" baseline="-25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273" name="组合 272"/>
              <p:cNvGrpSpPr/>
              <p:nvPr/>
            </p:nvGrpSpPr>
            <p:grpSpPr>
              <a:xfrm>
                <a:off x="5162012" y="2234038"/>
                <a:ext cx="355207" cy="400110"/>
                <a:chOff x="5949226" y="2874372"/>
                <a:chExt cx="355207" cy="400110"/>
              </a:xfrm>
            </p:grpSpPr>
            <p:sp>
              <p:nvSpPr>
                <p:cNvPr id="288" name="圆角矩形 287"/>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89" name="文本框 288"/>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i="1" dirty="0">
                      <a:latin typeface="Times New Roman" panose="02020603050405020304" pitchFamily="18" charset="0"/>
                      <a:cs typeface="Times New Roman" panose="02020603050405020304" pitchFamily="18" charset="0"/>
                    </a:rPr>
                    <a:t>t</a:t>
                  </a:r>
                  <a:r>
                    <a:rPr lang="en-US" altLang="zh-CN" sz="2000" baseline="-25000" dirty="0">
                      <a:latin typeface="Times New Roman" panose="02020603050405020304" pitchFamily="18" charset="0"/>
                      <a:cs typeface="Times New Roman" panose="02020603050405020304" pitchFamily="18" charset="0"/>
                    </a:rPr>
                    <a:t>1</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274" name="组合 273"/>
              <p:cNvGrpSpPr/>
              <p:nvPr/>
            </p:nvGrpSpPr>
            <p:grpSpPr>
              <a:xfrm>
                <a:off x="7068810" y="2232754"/>
                <a:ext cx="355207" cy="400110"/>
                <a:chOff x="7055924" y="2873088"/>
                <a:chExt cx="355207" cy="400110"/>
              </a:xfrm>
            </p:grpSpPr>
            <p:sp>
              <p:nvSpPr>
                <p:cNvPr id="286" name="圆角矩形 285"/>
                <p:cNvSpPr/>
                <p:nvPr/>
              </p:nvSpPr>
              <p:spPr>
                <a:xfrm>
                  <a:off x="7058827" y="2938919"/>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87" name="文本框 286"/>
                <p:cNvSpPr txBox="1"/>
                <p:nvPr/>
              </p:nvSpPr>
              <p:spPr>
                <a:xfrm>
                  <a:off x="7055924" y="2873088"/>
                  <a:ext cx="355207" cy="400110"/>
                </a:xfrm>
                <a:prstGeom prst="rect">
                  <a:avLst/>
                </a:prstGeom>
                <a:noFill/>
                <a:ln w="9525">
                  <a:noFill/>
                </a:ln>
              </p:spPr>
              <p:txBody>
                <a:bodyPr wrap="square" rtlCol="0" anchor="ctr" anchorCtr="0">
                  <a:spAutoFit/>
                </a:bodyPr>
                <a:lstStyle/>
                <a:p>
                  <a:pPr algn="ctr"/>
                  <a:r>
                    <a:rPr lang="en-US" altLang="zh-CN" sz="2000" i="1" dirty="0">
                      <a:latin typeface="Times New Roman" panose="02020603050405020304" pitchFamily="18" charset="0"/>
                      <a:cs typeface="Times New Roman" panose="02020603050405020304" pitchFamily="18" charset="0"/>
                    </a:rPr>
                    <a:t>t</a:t>
                  </a:r>
                  <a:r>
                    <a:rPr lang="en-US" altLang="zh-CN" sz="2000" baseline="-25000" dirty="0">
                      <a:latin typeface="Times New Roman" panose="02020603050405020304" pitchFamily="18" charset="0"/>
                      <a:cs typeface="Times New Roman" panose="02020603050405020304" pitchFamily="18" charset="0"/>
                    </a:rPr>
                    <a:t>2</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275" name="组合 274"/>
              <p:cNvGrpSpPr/>
              <p:nvPr/>
            </p:nvGrpSpPr>
            <p:grpSpPr>
              <a:xfrm>
                <a:off x="8985588" y="2234836"/>
                <a:ext cx="355207" cy="400110"/>
                <a:chOff x="8153552" y="2875170"/>
                <a:chExt cx="355207" cy="400110"/>
              </a:xfrm>
            </p:grpSpPr>
            <p:sp>
              <p:nvSpPr>
                <p:cNvPr id="284" name="圆角矩形 283"/>
                <p:cNvSpPr/>
                <p:nvPr/>
              </p:nvSpPr>
              <p:spPr>
                <a:xfrm>
                  <a:off x="8156455" y="2941001"/>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85" name="文本框 284"/>
                <p:cNvSpPr txBox="1"/>
                <p:nvPr/>
              </p:nvSpPr>
              <p:spPr>
                <a:xfrm>
                  <a:off x="8153552" y="2875170"/>
                  <a:ext cx="355207" cy="400110"/>
                </a:xfrm>
                <a:prstGeom prst="rect">
                  <a:avLst/>
                </a:prstGeom>
                <a:noFill/>
                <a:ln w="9525">
                  <a:noFill/>
                </a:ln>
              </p:spPr>
              <p:txBody>
                <a:bodyPr wrap="square" rtlCol="0" anchor="ctr" anchorCtr="0">
                  <a:spAutoFit/>
                </a:bodyPr>
                <a:lstStyle/>
                <a:p>
                  <a:pPr algn="ctr"/>
                  <a:r>
                    <a:rPr lang="en-US" altLang="zh-CN" sz="2000" i="1" dirty="0">
                      <a:latin typeface="Times New Roman" panose="02020603050405020304" pitchFamily="18" charset="0"/>
                      <a:cs typeface="Times New Roman" panose="02020603050405020304" pitchFamily="18" charset="0"/>
                    </a:rPr>
                    <a:t>t</a:t>
                  </a:r>
                  <a:r>
                    <a:rPr lang="en-US" altLang="zh-CN" sz="2000" baseline="-25000" dirty="0">
                      <a:latin typeface="Times New Roman" panose="02020603050405020304" pitchFamily="18" charset="0"/>
                      <a:cs typeface="Times New Roman" panose="02020603050405020304" pitchFamily="18" charset="0"/>
                    </a:rPr>
                    <a:t>3</a:t>
                  </a:r>
                  <a:endParaRPr lang="zh-CN" altLang="en-US" sz="2000" baseline="-25000" dirty="0">
                    <a:latin typeface="Times New Roman" panose="02020603050405020304" pitchFamily="18" charset="0"/>
                    <a:cs typeface="Times New Roman" panose="02020603050405020304" pitchFamily="18" charset="0"/>
                  </a:endParaRPr>
                </a:p>
              </p:txBody>
            </p:sp>
          </p:grpSp>
          <p:cxnSp>
            <p:nvCxnSpPr>
              <p:cNvPr id="277" name="直接连接符 276"/>
              <p:cNvCxnSpPr>
                <a:endCxn id="291" idx="2"/>
              </p:cNvCxnSpPr>
              <p:nvPr/>
            </p:nvCxnSpPr>
            <p:spPr>
              <a:xfrm flipV="1">
                <a:off x="3458878" y="2637541"/>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8" name="直接连接符 277"/>
              <p:cNvCxnSpPr>
                <a:endCxn id="289" idx="2"/>
              </p:cNvCxnSpPr>
              <p:nvPr/>
            </p:nvCxnSpPr>
            <p:spPr>
              <a:xfrm flipV="1">
                <a:off x="5339614" y="2634148"/>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9" name="直接连接符 278"/>
              <p:cNvCxnSpPr>
                <a:endCxn id="287" idx="2"/>
              </p:cNvCxnSpPr>
              <p:nvPr/>
            </p:nvCxnSpPr>
            <p:spPr>
              <a:xfrm flipV="1">
                <a:off x="7246413" y="2632864"/>
                <a:ext cx="1" cy="4875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80" name="直接连接符 279"/>
              <p:cNvCxnSpPr>
                <a:endCxn id="285" idx="2"/>
              </p:cNvCxnSpPr>
              <p:nvPr/>
            </p:nvCxnSpPr>
            <p:spPr>
              <a:xfrm flipV="1">
                <a:off x="9163192" y="2634946"/>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sp>
        <p:nvSpPr>
          <p:cNvPr id="294" name="内容占位符 2"/>
          <p:cNvSpPr>
            <a:spLocks noGrp="1"/>
          </p:cNvSpPr>
          <p:nvPr>
            <p:ph idx="1"/>
          </p:nvPr>
        </p:nvSpPr>
        <p:spPr>
          <a:xfrm>
            <a:off x="2646242" y="6069340"/>
            <a:ext cx="7322729" cy="592206"/>
          </a:xfrm>
        </p:spPr>
        <p:txBody>
          <a:bodyPr>
            <a:normAutofit/>
          </a:bodyPr>
          <a:lstStyle/>
          <a:p>
            <a:pPr marL="0" indent="0" algn="ctr">
              <a:buNone/>
            </a:pPr>
            <a:r>
              <a:rPr lang="en-US" altLang="zh-CN" dirty="0">
                <a:latin typeface="Arial" panose="020B0604020202020204" pitchFamily="34" charset="0"/>
                <a:cs typeface="Arial" panose="020B0604020202020204" pitchFamily="34" charset="0"/>
              </a:rPr>
              <a:t>Global RGB convex hull</a:t>
            </a:r>
          </a:p>
        </p:txBody>
      </p:sp>
      <p:grpSp>
        <p:nvGrpSpPr>
          <p:cNvPr id="52" name="组合 51"/>
          <p:cNvGrpSpPr/>
          <p:nvPr/>
        </p:nvGrpSpPr>
        <p:grpSpPr>
          <a:xfrm>
            <a:off x="2788448" y="4741547"/>
            <a:ext cx="7071525" cy="1021887"/>
            <a:chOff x="2788448" y="4741547"/>
            <a:chExt cx="7071525" cy="1021887"/>
          </a:xfrm>
        </p:grpSpPr>
        <p:sp>
          <p:nvSpPr>
            <p:cNvPr id="245" name="矩形 244"/>
            <p:cNvSpPr/>
            <p:nvPr/>
          </p:nvSpPr>
          <p:spPr>
            <a:xfrm>
              <a:off x="8519113" y="4751218"/>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37" name="矩形 236"/>
            <p:cNvSpPr/>
            <p:nvPr/>
          </p:nvSpPr>
          <p:spPr>
            <a:xfrm>
              <a:off x="6610888" y="4741547"/>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7" name="任意多边形 6"/>
            <p:cNvSpPr/>
            <p:nvPr/>
          </p:nvSpPr>
          <p:spPr>
            <a:xfrm>
              <a:off x="8942318" y="4844455"/>
              <a:ext cx="495300" cy="876300"/>
            </a:xfrm>
            <a:custGeom>
              <a:avLst/>
              <a:gdLst>
                <a:gd name="connsiteX0" fmla="*/ 266700 w 504825"/>
                <a:gd name="connsiteY0" fmla="*/ 0 h 800100"/>
                <a:gd name="connsiteX1" fmla="*/ 0 w 504825"/>
                <a:gd name="connsiteY1" fmla="*/ 219075 h 800100"/>
                <a:gd name="connsiteX2" fmla="*/ 47625 w 504825"/>
                <a:gd name="connsiteY2" fmla="*/ 638175 h 800100"/>
                <a:gd name="connsiteX3" fmla="*/ 428625 w 504825"/>
                <a:gd name="connsiteY3" fmla="*/ 800100 h 800100"/>
                <a:gd name="connsiteX4" fmla="*/ 504825 w 504825"/>
                <a:gd name="connsiteY4" fmla="*/ 390525 h 800100"/>
                <a:gd name="connsiteX5" fmla="*/ 266700 w 504825"/>
                <a:gd name="connsiteY5" fmla="*/ 0 h 800100"/>
                <a:gd name="connsiteX0" fmla="*/ 238125 w 476250"/>
                <a:gd name="connsiteY0" fmla="*/ 0 h 800100"/>
                <a:gd name="connsiteX1" fmla="*/ 0 w 476250"/>
                <a:gd name="connsiteY1" fmla="*/ 219075 h 800100"/>
                <a:gd name="connsiteX2" fmla="*/ 19050 w 476250"/>
                <a:gd name="connsiteY2" fmla="*/ 638175 h 800100"/>
                <a:gd name="connsiteX3" fmla="*/ 400050 w 476250"/>
                <a:gd name="connsiteY3" fmla="*/ 800100 h 800100"/>
                <a:gd name="connsiteX4" fmla="*/ 476250 w 476250"/>
                <a:gd name="connsiteY4" fmla="*/ 390525 h 800100"/>
                <a:gd name="connsiteX5" fmla="*/ 238125 w 476250"/>
                <a:gd name="connsiteY5" fmla="*/ 0 h 800100"/>
                <a:gd name="connsiteX0" fmla="*/ 238125 w 428625"/>
                <a:gd name="connsiteY0" fmla="*/ 0 h 800100"/>
                <a:gd name="connsiteX1" fmla="*/ 0 w 428625"/>
                <a:gd name="connsiteY1" fmla="*/ 219075 h 800100"/>
                <a:gd name="connsiteX2" fmla="*/ 19050 w 428625"/>
                <a:gd name="connsiteY2" fmla="*/ 638175 h 800100"/>
                <a:gd name="connsiteX3" fmla="*/ 400050 w 428625"/>
                <a:gd name="connsiteY3" fmla="*/ 800100 h 800100"/>
                <a:gd name="connsiteX4" fmla="*/ 428625 w 428625"/>
                <a:gd name="connsiteY4" fmla="*/ 400050 h 800100"/>
                <a:gd name="connsiteX5" fmla="*/ 238125 w 428625"/>
                <a:gd name="connsiteY5" fmla="*/ 0 h 800100"/>
                <a:gd name="connsiteX0" fmla="*/ 238125 w 457200"/>
                <a:gd name="connsiteY0" fmla="*/ 0 h 800100"/>
                <a:gd name="connsiteX1" fmla="*/ 0 w 457200"/>
                <a:gd name="connsiteY1" fmla="*/ 219075 h 800100"/>
                <a:gd name="connsiteX2" fmla="*/ 19050 w 457200"/>
                <a:gd name="connsiteY2" fmla="*/ 638175 h 800100"/>
                <a:gd name="connsiteX3" fmla="*/ 400050 w 457200"/>
                <a:gd name="connsiteY3" fmla="*/ 800100 h 800100"/>
                <a:gd name="connsiteX4" fmla="*/ 457200 w 457200"/>
                <a:gd name="connsiteY4" fmla="*/ 400050 h 800100"/>
                <a:gd name="connsiteX5" fmla="*/ 238125 w 457200"/>
                <a:gd name="connsiteY5" fmla="*/ 0 h 800100"/>
                <a:gd name="connsiteX0" fmla="*/ 238125 w 457200"/>
                <a:gd name="connsiteY0" fmla="*/ 0 h 876300"/>
                <a:gd name="connsiteX1" fmla="*/ 0 w 457200"/>
                <a:gd name="connsiteY1" fmla="*/ 219075 h 876300"/>
                <a:gd name="connsiteX2" fmla="*/ 19050 w 457200"/>
                <a:gd name="connsiteY2" fmla="*/ 638175 h 876300"/>
                <a:gd name="connsiteX3" fmla="*/ 419100 w 457200"/>
                <a:gd name="connsiteY3" fmla="*/ 876300 h 876300"/>
                <a:gd name="connsiteX4" fmla="*/ 457200 w 457200"/>
                <a:gd name="connsiteY4" fmla="*/ 400050 h 876300"/>
                <a:gd name="connsiteX5" fmla="*/ 238125 w 457200"/>
                <a:gd name="connsiteY5" fmla="*/ 0 h 876300"/>
                <a:gd name="connsiteX0" fmla="*/ 238125 w 495300"/>
                <a:gd name="connsiteY0" fmla="*/ 0 h 876300"/>
                <a:gd name="connsiteX1" fmla="*/ 0 w 495300"/>
                <a:gd name="connsiteY1" fmla="*/ 21907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238125 w 495300"/>
                <a:gd name="connsiteY0" fmla="*/ 0 h 876300"/>
                <a:gd name="connsiteX1" fmla="*/ 0 w 495300"/>
                <a:gd name="connsiteY1" fmla="*/ 20002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0" h="876300">
                  <a:moveTo>
                    <a:pt x="238125" y="0"/>
                  </a:moveTo>
                  <a:lnTo>
                    <a:pt x="0" y="200025"/>
                  </a:lnTo>
                  <a:lnTo>
                    <a:pt x="19050" y="638175"/>
                  </a:lnTo>
                  <a:lnTo>
                    <a:pt x="419100" y="876300"/>
                  </a:lnTo>
                  <a:lnTo>
                    <a:pt x="495300" y="428625"/>
                  </a:lnTo>
                  <a:lnTo>
                    <a:pt x="238125" y="0"/>
                  </a:ln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8" name="组合 7"/>
            <p:cNvGrpSpPr/>
            <p:nvPr/>
          </p:nvGrpSpPr>
          <p:grpSpPr>
            <a:xfrm>
              <a:off x="8894692" y="4809941"/>
              <a:ext cx="574740" cy="934946"/>
              <a:chOff x="10590142" y="4784795"/>
              <a:chExt cx="574740" cy="934946"/>
            </a:xfrm>
          </p:grpSpPr>
          <p:sp>
            <p:nvSpPr>
              <p:cNvPr id="246" name="椭圆 245"/>
              <p:cNvSpPr/>
              <p:nvPr/>
            </p:nvSpPr>
            <p:spPr>
              <a:xfrm>
                <a:off x="11056882" y="5206688"/>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47" name="椭圆 246"/>
              <p:cNvSpPr/>
              <p:nvPr/>
            </p:nvSpPr>
            <p:spPr>
              <a:xfrm>
                <a:off x="10990412" y="5611741"/>
                <a:ext cx="108000" cy="108000"/>
              </a:xfrm>
              <a:prstGeom prst="ellipse">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48" name="椭圆 247"/>
              <p:cNvSpPr/>
              <p:nvPr/>
            </p:nvSpPr>
            <p:spPr>
              <a:xfrm>
                <a:off x="10609192" y="5388406"/>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49" name="椭圆 248"/>
              <p:cNvSpPr/>
              <p:nvPr/>
            </p:nvSpPr>
            <p:spPr>
              <a:xfrm>
                <a:off x="10804903" y="4784795"/>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51" name="椭圆 250"/>
              <p:cNvSpPr/>
              <p:nvPr/>
            </p:nvSpPr>
            <p:spPr>
              <a:xfrm>
                <a:off x="10590142" y="4975865"/>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53" name="椭圆 252"/>
              <p:cNvSpPr/>
              <p:nvPr/>
            </p:nvSpPr>
            <p:spPr>
              <a:xfrm>
                <a:off x="10801857" y="5064377"/>
                <a:ext cx="108000" cy="108000"/>
              </a:xfrm>
              <a:prstGeom prst="ellipse">
                <a:avLst/>
              </a:prstGeom>
              <a:solidFill>
                <a:srgbClr val="B2693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13" name="组合 12"/>
            <p:cNvGrpSpPr/>
            <p:nvPr/>
          </p:nvGrpSpPr>
          <p:grpSpPr>
            <a:xfrm>
              <a:off x="7048672" y="4985064"/>
              <a:ext cx="399401" cy="607348"/>
              <a:chOff x="9107718" y="4928530"/>
              <a:chExt cx="399401" cy="607348"/>
            </a:xfrm>
          </p:grpSpPr>
          <p:sp>
            <p:nvSpPr>
              <p:cNvPr id="238" name="椭圆 237"/>
              <p:cNvSpPr/>
              <p:nvPr/>
            </p:nvSpPr>
            <p:spPr>
              <a:xfrm>
                <a:off x="9231728" y="5098298"/>
                <a:ext cx="108000" cy="108000"/>
              </a:xfrm>
              <a:prstGeom prst="ellipse">
                <a:avLst/>
              </a:prstGeom>
              <a:solidFill>
                <a:srgbClr val="A88F9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39" name="椭圆 238"/>
              <p:cNvSpPr/>
              <p:nvPr/>
            </p:nvSpPr>
            <p:spPr>
              <a:xfrm>
                <a:off x="9399119" y="5427878"/>
                <a:ext cx="108000" cy="108000"/>
              </a:xfrm>
              <a:prstGeom prst="ellipse">
                <a:avLst/>
              </a:prstGeom>
              <a:solidFill>
                <a:srgbClr val="6C86A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40" name="椭圆 239"/>
              <p:cNvSpPr/>
              <p:nvPr/>
            </p:nvSpPr>
            <p:spPr>
              <a:xfrm>
                <a:off x="9107718" y="5260613"/>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41" name="椭圆 240"/>
              <p:cNvSpPr/>
              <p:nvPr/>
            </p:nvSpPr>
            <p:spPr>
              <a:xfrm>
                <a:off x="9272069" y="4928530"/>
                <a:ext cx="108000" cy="108000"/>
              </a:xfrm>
              <a:prstGeom prst="ellipse">
                <a:avLst/>
              </a:prstGeom>
              <a:solidFill>
                <a:srgbClr val="C55A1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44" name="椭圆 243"/>
              <p:cNvSpPr/>
              <p:nvPr/>
            </p:nvSpPr>
            <p:spPr>
              <a:xfrm>
                <a:off x="9304988" y="5262142"/>
                <a:ext cx="108000" cy="108000"/>
              </a:xfrm>
              <a:prstGeom prst="ellipse">
                <a:avLst/>
              </a:prstGeom>
              <a:solidFill>
                <a:srgbClr val="868DA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sp>
          <p:nvSpPr>
            <p:cNvPr id="259" name="任意多边形 258"/>
            <p:cNvSpPr/>
            <p:nvPr/>
          </p:nvSpPr>
          <p:spPr>
            <a:xfrm>
              <a:off x="7023298" y="4852337"/>
              <a:ext cx="495300" cy="825500"/>
            </a:xfrm>
            <a:custGeom>
              <a:avLst/>
              <a:gdLst>
                <a:gd name="connsiteX0" fmla="*/ 266700 w 504825"/>
                <a:gd name="connsiteY0" fmla="*/ 0 h 800100"/>
                <a:gd name="connsiteX1" fmla="*/ 0 w 504825"/>
                <a:gd name="connsiteY1" fmla="*/ 219075 h 800100"/>
                <a:gd name="connsiteX2" fmla="*/ 47625 w 504825"/>
                <a:gd name="connsiteY2" fmla="*/ 638175 h 800100"/>
                <a:gd name="connsiteX3" fmla="*/ 428625 w 504825"/>
                <a:gd name="connsiteY3" fmla="*/ 800100 h 800100"/>
                <a:gd name="connsiteX4" fmla="*/ 504825 w 504825"/>
                <a:gd name="connsiteY4" fmla="*/ 390525 h 800100"/>
                <a:gd name="connsiteX5" fmla="*/ 266700 w 504825"/>
                <a:gd name="connsiteY5" fmla="*/ 0 h 800100"/>
                <a:gd name="connsiteX0" fmla="*/ 238125 w 476250"/>
                <a:gd name="connsiteY0" fmla="*/ 0 h 800100"/>
                <a:gd name="connsiteX1" fmla="*/ 0 w 476250"/>
                <a:gd name="connsiteY1" fmla="*/ 219075 h 800100"/>
                <a:gd name="connsiteX2" fmla="*/ 19050 w 476250"/>
                <a:gd name="connsiteY2" fmla="*/ 638175 h 800100"/>
                <a:gd name="connsiteX3" fmla="*/ 400050 w 476250"/>
                <a:gd name="connsiteY3" fmla="*/ 800100 h 800100"/>
                <a:gd name="connsiteX4" fmla="*/ 476250 w 476250"/>
                <a:gd name="connsiteY4" fmla="*/ 390525 h 800100"/>
                <a:gd name="connsiteX5" fmla="*/ 238125 w 476250"/>
                <a:gd name="connsiteY5" fmla="*/ 0 h 800100"/>
                <a:gd name="connsiteX0" fmla="*/ 238125 w 428625"/>
                <a:gd name="connsiteY0" fmla="*/ 0 h 800100"/>
                <a:gd name="connsiteX1" fmla="*/ 0 w 428625"/>
                <a:gd name="connsiteY1" fmla="*/ 219075 h 800100"/>
                <a:gd name="connsiteX2" fmla="*/ 19050 w 428625"/>
                <a:gd name="connsiteY2" fmla="*/ 638175 h 800100"/>
                <a:gd name="connsiteX3" fmla="*/ 400050 w 428625"/>
                <a:gd name="connsiteY3" fmla="*/ 800100 h 800100"/>
                <a:gd name="connsiteX4" fmla="*/ 428625 w 428625"/>
                <a:gd name="connsiteY4" fmla="*/ 400050 h 800100"/>
                <a:gd name="connsiteX5" fmla="*/ 238125 w 428625"/>
                <a:gd name="connsiteY5" fmla="*/ 0 h 800100"/>
                <a:gd name="connsiteX0" fmla="*/ 238125 w 457200"/>
                <a:gd name="connsiteY0" fmla="*/ 0 h 800100"/>
                <a:gd name="connsiteX1" fmla="*/ 0 w 457200"/>
                <a:gd name="connsiteY1" fmla="*/ 219075 h 800100"/>
                <a:gd name="connsiteX2" fmla="*/ 19050 w 457200"/>
                <a:gd name="connsiteY2" fmla="*/ 638175 h 800100"/>
                <a:gd name="connsiteX3" fmla="*/ 400050 w 457200"/>
                <a:gd name="connsiteY3" fmla="*/ 800100 h 800100"/>
                <a:gd name="connsiteX4" fmla="*/ 457200 w 457200"/>
                <a:gd name="connsiteY4" fmla="*/ 400050 h 800100"/>
                <a:gd name="connsiteX5" fmla="*/ 238125 w 457200"/>
                <a:gd name="connsiteY5" fmla="*/ 0 h 800100"/>
                <a:gd name="connsiteX0" fmla="*/ 238125 w 457200"/>
                <a:gd name="connsiteY0" fmla="*/ 0 h 876300"/>
                <a:gd name="connsiteX1" fmla="*/ 0 w 457200"/>
                <a:gd name="connsiteY1" fmla="*/ 219075 h 876300"/>
                <a:gd name="connsiteX2" fmla="*/ 19050 w 457200"/>
                <a:gd name="connsiteY2" fmla="*/ 638175 h 876300"/>
                <a:gd name="connsiteX3" fmla="*/ 419100 w 457200"/>
                <a:gd name="connsiteY3" fmla="*/ 876300 h 876300"/>
                <a:gd name="connsiteX4" fmla="*/ 457200 w 457200"/>
                <a:gd name="connsiteY4" fmla="*/ 400050 h 876300"/>
                <a:gd name="connsiteX5" fmla="*/ 238125 w 457200"/>
                <a:gd name="connsiteY5" fmla="*/ 0 h 876300"/>
                <a:gd name="connsiteX0" fmla="*/ 238125 w 495300"/>
                <a:gd name="connsiteY0" fmla="*/ 0 h 876300"/>
                <a:gd name="connsiteX1" fmla="*/ 0 w 495300"/>
                <a:gd name="connsiteY1" fmla="*/ 21907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238125 w 495300"/>
                <a:gd name="connsiteY0" fmla="*/ 0 h 876300"/>
                <a:gd name="connsiteX1" fmla="*/ 0 w 495300"/>
                <a:gd name="connsiteY1" fmla="*/ 20002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238125 w 495300"/>
                <a:gd name="connsiteY0" fmla="*/ 0 h 847725"/>
                <a:gd name="connsiteX1" fmla="*/ 0 w 495300"/>
                <a:gd name="connsiteY1" fmla="*/ 200025 h 847725"/>
                <a:gd name="connsiteX2" fmla="*/ 19050 w 495300"/>
                <a:gd name="connsiteY2" fmla="*/ 638175 h 847725"/>
                <a:gd name="connsiteX3" fmla="*/ 423863 w 495300"/>
                <a:gd name="connsiteY3" fmla="*/ 847725 h 847725"/>
                <a:gd name="connsiteX4" fmla="*/ 495300 w 495300"/>
                <a:gd name="connsiteY4" fmla="*/ 428625 h 847725"/>
                <a:gd name="connsiteX5" fmla="*/ 238125 w 495300"/>
                <a:gd name="connsiteY5" fmla="*/ 0 h 847725"/>
                <a:gd name="connsiteX0" fmla="*/ 238125 w 495300"/>
                <a:gd name="connsiteY0" fmla="*/ 0 h 838200"/>
                <a:gd name="connsiteX1" fmla="*/ 0 w 495300"/>
                <a:gd name="connsiteY1" fmla="*/ 200025 h 838200"/>
                <a:gd name="connsiteX2" fmla="*/ 19050 w 495300"/>
                <a:gd name="connsiteY2" fmla="*/ 638175 h 838200"/>
                <a:gd name="connsiteX3" fmla="*/ 423863 w 495300"/>
                <a:gd name="connsiteY3" fmla="*/ 838200 h 838200"/>
                <a:gd name="connsiteX4" fmla="*/ 495300 w 495300"/>
                <a:gd name="connsiteY4" fmla="*/ 428625 h 838200"/>
                <a:gd name="connsiteX5" fmla="*/ 238125 w 495300"/>
                <a:gd name="connsiteY5" fmla="*/ 0 h 838200"/>
                <a:gd name="connsiteX0" fmla="*/ 238125 w 495300"/>
                <a:gd name="connsiteY0" fmla="*/ 0 h 825500"/>
                <a:gd name="connsiteX1" fmla="*/ 0 w 495300"/>
                <a:gd name="connsiteY1" fmla="*/ 200025 h 825500"/>
                <a:gd name="connsiteX2" fmla="*/ 19050 w 495300"/>
                <a:gd name="connsiteY2" fmla="*/ 638175 h 825500"/>
                <a:gd name="connsiteX3" fmla="*/ 417513 w 495300"/>
                <a:gd name="connsiteY3" fmla="*/ 825500 h 825500"/>
                <a:gd name="connsiteX4" fmla="*/ 495300 w 495300"/>
                <a:gd name="connsiteY4" fmla="*/ 428625 h 825500"/>
                <a:gd name="connsiteX5" fmla="*/ 238125 w 495300"/>
                <a:gd name="connsiteY5" fmla="*/ 0 h 825500"/>
                <a:gd name="connsiteX0" fmla="*/ 238125 w 495300"/>
                <a:gd name="connsiteY0" fmla="*/ 0 h 825500"/>
                <a:gd name="connsiteX1" fmla="*/ 0 w 495300"/>
                <a:gd name="connsiteY1" fmla="*/ 200025 h 825500"/>
                <a:gd name="connsiteX2" fmla="*/ 14287 w 495300"/>
                <a:gd name="connsiteY2" fmla="*/ 604838 h 825500"/>
                <a:gd name="connsiteX3" fmla="*/ 417513 w 495300"/>
                <a:gd name="connsiteY3" fmla="*/ 825500 h 825500"/>
                <a:gd name="connsiteX4" fmla="*/ 495300 w 495300"/>
                <a:gd name="connsiteY4" fmla="*/ 428625 h 825500"/>
                <a:gd name="connsiteX5" fmla="*/ 238125 w 495300"/>
                <a:gd name="connsiteY5" fmla="*/ 0 h 82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0" h="825500">
                  <a:moveTo>
                    <a:pt x="238125" y="0"/>
                  </a:moveTo>
                  <a:lnTo>
                    <a:pt x="0" y="200025"/>
                  </a:lnTo>
                  <a:lnTo>
                    <a:pt x="14287" y="604838"/>
                  </a:lnTo>
                  <a:lnTo>
                    <a:pt x="417513" y="825500"/>
                  </a:lnTo>
                  <a:lnTo>
                    <a:pt x="495300" y="428625"/>
                  </a:lnTo>
                  <a:lnTo>
                    <a:pt x="238125" y="0"/>
                  </a:ln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37" name="组合 36"/>
            <p:cNvGrpSpPr/>
            <p:nvPr/>
          </p:nvGrpSpPr>
          <p:grpSpPr>
            <a:xfrm>
              <a:off x="4683863" y="4742869"/>
              <a:ext cx="1340860" cy="1012216"/>
              <a:chOff x="3763803" y="5135115"/>
              <a:chExt cx="1340860" cy="1012216"/>
            </a:xfrm>
          </p:grpSpPr>
          <p:sp>
            <p:nvSpPr>
              <p:cNvPr id="196" name="矩形 195"/>
              <p:cNvSpPr/>
              <p:nvPr/>
            </p:nvSpPr>
            <p:spPr>
              <a:xfrm>
                <a:off x="3763803" y="5135115"/>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00" name="椭圆 199"/>
              <p:cNvSpPr/>
              <p:nvPr/>
            </p:nvSpPr>
            <p:spPr>
              <a:xfrm>
                <a:off x="4496708" y="5906966"/>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01" name="椭圆 200"/>
              <p:cNvSpPr/>
              <p:nvPr/>
            </p:nvSpPr>
            <p:spPr>
              <a:xfrm>
                <a:off x="4228018" y="5777693"/>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03" name="椭圆 202"/>
              <p:cNvSpPr/>
              <p:nvPr/>
            </p:nvSpPr>
            <p:spPr>
              <a:xfrm>
                <a:off x="4320130" y="5567817"/>
                <a:ext cx="108000" cy="108000"/>
              </a:xfrm>
              <a:prstGeom prst="ellipse">
                <a:avLst/>
              </a:prstGeom>
              <a:solidFill>
                <a:srgbClr val="74584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34" name="椭圆 233"/>
              <p:cNvSpPr/>
              <p:nvPr/>
            </p:nvSpPr>
            <p:spPr>
              <a:xfrm>
                <a:off x="4249248" y="5357169"/>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35" name="椭圆 234"/>
              <p:cNvSpPr/>
              <p:nvPr/>
            </p:nvSpPr>
            <p:spPr>
              <a:xfrm>
                <a:off x="4468441" y="5511736"/>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60" name="任意多边形 259"/>
              <p:cNvSpPr/>
              <p:nvPr/>
            </p:nvSpPr>
            <p:spPr>
              <a:xfrm>
                <a:off x="4184417" y="5227532"/>
                <a:ext cx="495300" cy="844550"/>
              </a:xfrm>
              <a:custGeom>
                <a:avLst/>
                <a:gdLst>
                  <a:gd name="connsiteX0" fmla="*/ 266700 w 504825"/>
                  <a:gd name="connsiteY0" fmla="*/ 0 h 800100"/>
                  <a:gd name="connsiteX1" fmla="*/ 0 w 504825"/>
                  <a:gd name="connsiteY1" fmla="*/ 219075 h 800100"/>
                  <a:gd name="connsiteX2" fmla="*/ 47625 w 504825"/>
                  <a:gd name="connsiteY2" fmla="*/ 638175 h 800100"/>
                  <a:gd name="connsiteX3" fmla="*/ 428625 w 504825"/>
                  <a:gd name="connsiteY3" fmla="*/ 800100 h 800100"/>
                  <a:gd name="connsiteX4" fmla="*/ 504825 w 504825"/>
                  <a:gd name="connsiteY4" fmla="*/ 390525 h 800100"/>
                  <a:gd name="connsiteX5" fmla="*/ 266700 w 504825"/>
                  <a:gd name="connsiteY5" fmla="*/ 0 h 800100"/>
                  <a:gd name="connsiteX0" fmla="*/ 238125 w 476250"/>
                  <a:gd name="connsiteY0" fmla="*/ 0 h 800100"/>
                  <a:gd name="connsiteX1" fmla="*/ 0 w 476250"/>
                  <a:gd name="connsiteY1" fmla="*/ 219075 h 800100"/>
                  <a:gd name="connsiteX2" fmla="*/ 19050 w 476250"/>
                  <a:gd name="connsiteY2" fmla="*/ 638175 h 800100"/>
                  <a:gd name="connsiteX3" fmla="*/ 400050 w 476250"/>
                  <a:gd name="connsiteY3" fmla="*/ 800100 h 800100"/>
                  <a:gd name="connsiteX4" fmla="*/ 476250 w 476250"/>
                  <a:gd name="connsiteY4" fmla="*/ 390525 h 800100"/>
                  <a:gd name="connsiteX5" fmla="*/ 238125 w 476250"/>
                  <a:gd name="connsiteY5" fmla="*/ 0 h 800100"/>
                  <a:gd name="connsiteX0" fmla="*/ 238125 w 428625"/>
                  <a:gd name="connsiteY0" fmla="*/ 0 h 800100"/>
                  <a:gd name="connsiteX1" fmla="*/ 0 w 428625"/>
                  <a:gd name="connsiteY1" fmla="*/ 219075 h 800100"/>
                  <a:gd name="connsiteX2" fmla="*/ 19050 w 428625"/>
                  <a:gd name="connsiteY2" fmla="*/ 638175 h 800100"/>
                  <a:gd name="connsiteX3" fmla="*/ 400050 w 428625"/>
                  <a:gd name="connsiteY3" fmla="*/ 800100 h 800100"/>
                  <a:gd name="connsiteX4" fmla="*/ 428625 w 428625"/>
                  <a:gd name="connsiteY4" fmla="*/ 400050 h 800100"/>
                  <a:gd name="connsiteX5" fmla="*/ 238125 w 428625"/>
                  <a:gd name="connsiteY5" fmla="*/ 0 h 800100"/>
                  <a:gd name="connsiteX0" fmla="*/ 238125 w 457200"/>
                  <a:gd name="connsiteY0" fmla="*/ 0 h 800100"/>
                  <a:gd name="connsiteX1" fmla="*/ 0 w 457200"/>
                  <a:gd name="connsiteY1" fmla="*/ 219075 h 800100"/>
                  <a:gd name="connsiteX2" fmla="*/ 19050 w 457200"/>
                  <a:gd name="connsiteY2" fmla="*/ 638175 h 800100"/>
                  <a:gd name="connsiteX3" fmla="*/ 400050 w 457200"/>
                  <a:gd name="connsiteY3" fmla="*/ 800100 h 800100"/>
                  <a:gd name="connsiteX4" fmla="*/ 457200 w 457200"/>
                  <a:gd name="connsiteY4" fmla="*/ 400050 h 800100"/>
                  <a:gd name="connsiteX5" fmla="*/ 238125 w 457200"/>
                  <a:gd name="connsiteY5" fmla="*/ 0 h 800100"/>
                  <a:gd name="connsiteX0" fmla="*/ 238125 w 457200"/>
                  <a:gd name="connsiteY0" fmla="*/ 0 h 876300"/>
                  <a:gd name="connsiteX1" fmla="*/ 0 w 457200"/>
                  <a:gd name="connsiteY1" fmla="*/ 219075 h 876300"/>
                  <a:gd name="connsiteX2" fmla="*/ 19050 w 457200"/>
                  <a:gd name="connsiteY2" fmla="*/ 638175 h 876300"/>
                  <a:gd name="connsiteX3" fmla="*/ 419100 w 457200"/>
                  <a:gd name="connsiteY3" fmla="*/ 876300 h 876300"/>
                  <a:gd name="connsiteX4" fmla="*/ 457200 w 457200"/>
                  <a:gd name="connsiteY4" fmla="*/ 400050 h 876300"/>
                  <a:gd name="connsiteX5" fmla="*/ 238125 w 457200"/>
                  <a:gd name="connsiteY5" fmla="*/ 0 h 876300"/>
                  <a:gd name="connsiteX0" fmla="*/ 238125 w 495300"/>
                  <a:gd name="connsiteY0" fmla="*/ 0 h 876300"/>
                  <a:gd name="connsiteX1" fmla="*/ 0 w 495300"/>
                  <a:gd name="connsiteY1" fmla="*/ 21907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238125 w 495300"/>
                  <a:gd name="connsiteY0" fmla="*/ 0 h 876300"/>
                  <a:gd name="connsiteX1" fmla="*/ 0 w 495300"/>
                  <a:gd name="connsiteY1" fmla="*/ 20002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238125 w 495300"/>
                  <a:gd name="connsiteY0" fmla="*/ 0 h 844550"/>
                  <a:gd name="connsiteX1" fmla="*/ 0 w 495300"/>
                  <a:gd name="connsiteY1" fmla="*/ 200025 h 844550"/>
                  <a:gd name="connsiteX2" fmla="*/ 19050 w 495300"/>
                  <a:gd name="connsiteY2" fmla="*/ 638175 h 844550"/>
                  <a:gd name="connsiteX3" fmla="*/ 412750 w 495300"/>
                  <a:gd name="connsiteY3" fmla="*/ 844550 h 844550"/>
                  <a:gd name="connsiteX4" fmla="*/ 495300 w 495300"/>
                  <a:gd name="connsiteY4" fmla="*/ 428625 h 844550"/>
                  <a:gd name="connsiteX5" fmla="*/ 238125 w 495300"/>
                  <a:gd name="connsiteY5" fmla="*/ 0 h 844550"/>
                  <a:gd name="connsiteX0" fmla="*/ 238125 w 495300"/>
                  <a:gd name="connsiteY0" fmla="*/ 0 h 844550"/>
                  <a:gd name="connsiteX1" fmla="*/ 0 w 495300"/>
                  <a:gd name="connsiteY1" fmla="*/ 200025 h 844550"/>
                  <a:gd name="connsiteX2" fmla="*/ 19050 w 495300"/>
                  <a:gd name="connsiteY2" fmla="*/ 609600 h 844550"/>
                  <a:gd name="connsiteX3" fmla="*/ 412750 w 495300"/>
                  <a:gd name="connsiteY3" fmla="*/ 844550 h 844550"/>
                  <a:gd name="connsiteX4" fmla="*/ 495300 w 495300"/>
                  <a:gd name="connsiteY4" fmla="*/ 428625 h 844550"/>
                  <a:gd name="connsiteX5" fmla="*/ 238125 w 495300"/>
                  <a:gd name="connsiteY5" fmla="*/ 0 h 84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0" h="844550">
                    <a:moveTo>
                      <a:pt x="238125" y="0"/>
                    </a:moveTo>
                    <a:lnTo>
                      <a:pt x="0" y="200025"/>
                    </a:lnTo>
                    <a:lnTo>
                      <a:pt x="19050" y="609600"/>
                    </a:lnTo>
                    <a:lnTo>
                      <a:pt x="412750" y="844550"/>
                    </a:lnTo>
                    <a:lnTo>
                      <a:pt x="495300" y="428625"/>
                    </a:lnTo>
                    <a:lnTo>
                      <a:pt x="238125" y="0"/>
                    </a:ln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38" name="组合 37"/>
            <p:cNvGrpSpPr/>
            <p:nvPr/>
          </p:nvGrpSpPr>
          <p:grpSpPr>
            <a:xfrm>
              <a:off x="2788448" y="4747565"/>
              <a:ext cx="1340860" cy="1012216"/>
              <a:chOff x="2254223" y="5151205"/>
              <a:chExt cx="1340860" cy="1012216"/>
            </a:xfrm>
          </p:grpSpPr>
          <p:sp>
            <p:nvSpPr>
              <p:cNvPr id="262" name="矩形 261"/>
              <p:cNvSpPr/>
              <p:nvPr/>
            </p:nvSpPr>
            <p:spPr>
              <a:xfrm>
                <a:off x="2254223" y="5151205"/>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261" name="任意多边形 260"/>
              <p:cNvSpPr/>
              <p:nvPr/>
            </p:nvSpPr>
            <p:spPr>
              <a:xfrm>
                <a:off x="2677003" y="5206688"/>
                <a:ext cx="495300" cy="876300"/>
              </a:xfrm>
              <a:custGeom>
                <a:avLst/>
                <a:gdLst>
                  <a:gd name="connsiteX0" fmla="*/ 266700 w 504825"/>
                  <a:gd name="connsiteY0" fmla="*/ 0 h 800100"/>
                  <a:gd name="connsiteX1" fmla="*/ 0 w 504825"/>
                  <a:gd name="connsiteY1" fmla="*/ 219075 h 800100"/>
                  <a:gd name="connsiteX2" fmla="*/ 47625 w 504825"/>
                  <a:gd name="connsiteY2" fmla="*/ 638175 h 800100"/>
                  <a:gd name="connsiteX3" fmla="*/ 428625 w 504825"/>
                  <a:gd name="connsiteY3" fmla="*/ 800100 h 800100"/>
                  <a:gd name="connsiteX4" fmla="*/ 504825 w 504825"/>
                  <a:gd name="connsiteY4" fmla="*/ 390525 h 800100"/>
                  <a:gd name="connsiteX5" fmla="*/ 266700 w 504825"/>
                  <a:gd name="connsiteY5" fmla="*/ 0 h 800100"/>
                  <a:gd name="connsiteX0" fmla="*/ 238125 w 476250"/>
                  <a:gd name="connsiteY0" fmla="*/ 0 h 800100"/>
                  <a:gd name="connsiteX1" fmla="*/ 0 w 476250"/>
                  <a:gd name="connsiteY1" fmla="*/ 219075 h 800100"/>
                  <a:gd name="connsiteX2" fmla="*/ 19050 w 476250"/>
                  <a:gd name="connsiteY2" fmla="*/ 638175 h 800100"/>
                  <a:gd name="connsiteX3" fmla="*/ 400050 w 476250"/>
                  <a:gd name="connsiteY3" fmla="*/ 800100 h 800100"/>
                  <a:gd name="connsiteX4" fmla="*/ 476250 w 476250"/>
                  <a:gd name="connsiteY4" fmla="*/ 390525 h 800100"/>
                  <a:gd name="connsiteX5" fmla="*/ 238125 w 476250"/>
                  <a:gd name="connsiteY5" fmla="*/ 0 h 800100"/>
                  <a:gd name="connsiteX0" fmla="*/ 238125 w 428625"/>
                  <a:gd name="connsiteY0" fmla="*/ 0 h 800100"/>
                  <a:gd name="connsiteX1" fmla="*/ 0 w 428625"/>
                  <a:gd name="connsiteY1" fmla="*/ 219075 h 800100"/>
                  <a:gd name="connsiteX2" fmla="*/ 19050 w 428625"/>
                  <a:gd name="connsiteY2" fmla="*/ 638175 h 800100"/>
                  <a:gd name="connsiteX3" fmla="*/ 400050 w 428625"/>
                  <a:gd name="connsiteY3" fmla="*/ 800100 h 800100"/>
                  <a:gd name="connsiteX4" fmla="*/ 428625 w 428625"/>
                  <a:gd name="connsiteY4" fmla="*/ 400050 h 800100"/>
                  <a:gd name="connsiteX5" fmla="*/ 238125 w 428625"/>
                  <a:gd name="connsiteY5" fmla="*/ 0 h 800100"/>
                  <a:gd name="connsiteX0" fmla="*/ 238125 w 457200"/>
                  <a:gd name="connsiteY0" fmla="*/ 0 h 800100"/>
                  <a:gd name="connsiteX1" fmla="*/ 0 w 457200"/>
                  <a:gd name="connsiteY1" fmla="*/ 219075 h 800100"/>
                  <a:gd name="connsiteX2" fmla="*/ 19050 w 457200"/>
                  <a:gd name="connsiteY2" fmla="*/ 638175 h 800100"/>
                  <a:gd name="connsiteX3" fmla="*/ 400050 w 457200"/>
                  <a:gd name="connsiteY3" fmla="*/ 800100 h 800100"/>
                  <a:gd name="connsiteX4" fmla="*/ 457200 w 457200"/>
                  <a:gd name="connsiteY4" fmla="*/ 400050 h 800100"/>
                  <a:gd name="connsiteX5" fmla="*/ 238125 w 457200"/>
                  <a:gd name="connsiteY5" fmla="*/ 0 h 800100"/>
                  <a:gd name="connsiteX0" fmla="*/ 238125 w 457200"/>
                  <a:gd name="connsiteY0" fmla="*/ 0 h 876300"/>
                  <a:gd name="connsiteX1" fmla="*/ 0 w 457200"/>
                  <a:gd name="connsiteY1" fmla="*/ 219075 h 876300"/>
                  <a:gd name="connsiteX2" fmla="*/ 19050 w 457200"/>
                  <a:gd name="connsiteY2" fmla="*/ 638175 h 876300"/>
                  <a:gd name="connsiteX3" fmla="*/ 419100 w 457200"/>
                  <a:gd name="connsiteY3" fmla="*/ 876300 h 876300"/>
                  <a:gd name="connsiteX4" fmla="*/ 457200 w 457200"/>
                  <a:gd name="connsiteY4" fmla="*/ 400050 h 876300"/>
                  <a:gd name="connsiteX5" fmla="*/ 238125 w 457200"/>
                  <a:gd name="connsiteY5" fmla="*/ 0 h 876300"/>
                  <a:gd name="connsiteX0" fmla="*/ 238125 w 495300"/>
                  <a:gd name="connsiteY0" fmla="*/ 0 h 876300"/>
                  <a:gd name="connsiteX1" fmla="*/ 0 w 495300"/>
                  <a:gd name="connsiteY1" fmla="*/ 21907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238125 w 495300"/>
                  <a:gd name="connsiteY0" fmla="*/ 0 h 876300"/>
                  <a:gd name="connsiteX1" fmla="*/ 0 w 495300"/>
                  <a:gd name="connsiteY1" fmla="*/ 20002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0" h="876300">
                    <a:moveTo>
                      <a:pt x="238125" y="0"/>
                    </a:moveTo>
                    <a:lnTo>
                      <a:pt x="0" y="200025"/>
                    </a:lnTo>
                    <a:lnTo>
                      <a:pt x="19050" y="638175"/>
                    </a:lnTo>
                    <a:lnTo>
                      <a:pt x="419100" y="876300"/>
                    </a:lnTo>
                    <a:lnTo>
                      <a:pt x="495300" y="428625"/>
                    </a:lnTo>
                    <a:lnTo>
                      <a:pt x="238125" y="0"/>
                    </a:ln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21" name="组合 20"/>
              <p:cNvGrpSpPr/>
              <p:nvPr/>
            </p:nvGrpSpPr>
            <p:grpSpPr>
              <a:xfrm>
                <a:off x="2659024" y="5235671"/>
                <a:ext cx="472553" cy="862325"/>
                <a:chOff x="5878474" y="4683221"/>
                <a:chExt cx="472553" cy="862325"/>
              </a:xfrm>
            </p:grpSpPr>
            <p:sp>
              <p:nvSpPr>
                <p:cNvPr id="264" name="椭圆 263"/>
                <p:cNvSpPr/>
                <p:nvPr/>
              </p:nvSpPr>
              <p:spPr>
                <a:xfrm>
                  <a:off x="6243027" y="5437546"/>
                  <a:ext cx="108000" cy="108000"/>
                </a:xfrm>
                <a:prstGeom prst="ellipse">
                  <a:avLst/>
                </a:prstGeom>
                <a:solidFill>
                  <a:srgbClr val="F2F2F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265" name="椭圆 264"/>
                <p:cNvSpPr/>
                <p:nvPr/>
              </p:nvSpPr>
              <p:spPr>
                <a:xfrm>
                  <a:off x="5878474" y="5216999"/>
                  <a:ext cx="108000" cy="108000"/>
                </a:xfrm>
                <a:prstGeom prst="ellipse">
                  <a:avLst/>
                </a:prstGeom>
                <a:solidFill>
                  <a:srgbClr val="353D7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266" name="椭圆 265"/>
                <p:cNvSpPr/>
                <p:nvPr/>
              </p:nvSpPr>
              <p:spPr>
                <a:xfrm>
                  <a:off x="6078058" y="4683221"/>
                  <a:ext cx="108000" cy="108000"/>
                </a:xfrm>
                <a:prstGeom prst="ellipse">
                  <a:avLst/>
                </a:prstGeom>
                <a:solidFill>
                  <a:srgbClr val="6F413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267" name="椭圆 266"/>
                <p:cNvSpPr/>
                <p:nvPr/>
              </p:nvSpPr>
              <p:spPr>
                <a:xfrm>
                  <a:off x="6082618" y="5011056"/>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grpSp>
        </p:grpSp>
        <p:cxnSp>
          <p:nvCxnSpPr>
            <p:cNvPr id="96" name="直接连接符 95"/>
            <p:cNvCxnSpPr>
              <a:stCxn id="261" idx="0"/>
              <a:endCxn id="249" idx="2"/>
            </p:cNvCxnSpPr>
            <p:nvPr/>
          </p:nvCxnSpPr>
          <p:spPr>
            <a:xfrm>
              <a:off x="3449353" y="4803048"/>
              <a:ext cx="5660100" cy="60893"/>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9" name="直接连接符 98"/>
            <p:cNvCxnSpPr>
              <a:stCxn id="264" idx="5"/>
              <a:endCxn id="247" idx="2"/>
            </p:cNvCxnSpPr>
            <p:nvPr/>
          </p:nvCxnSpPr>
          <p:spPr>
            <a:xfrm>
              <a:off x="3649986" y="5678540"/>
              <a:ext cx="5644976" cy="12347"/>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a:stCxn id="261" idx="4"/>
              <a:endCxn id="246" idx="2"/>
            </p:cNvCxnSpPr>
            <p:nvPr/>
          </p:nvCxnSpPr>
          <p:spPr>
            <a:xfrm>
              <a:off x="3706528" y="5231673"/>
              <a:ext cx="5654904" cy="54161"/>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6" name="直接连接符 105"/>
            <p:cNvCxnSpPr>
              <a:stCxn id="265" idx="6"/>
              <a:endCxn id="248" idx="2"/>
            </p:cNvCxnSpPr>
            <p:nvPr/>
          </p:nvCxnSpPr>
          <p:spPr>
            <a:xfrm>
              <a:off x="3301249" y="5419809"/>
              <a:ext cx="5612493" cy="47743"/>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112" name="直接连接符 111"/>
            <p:cNvCxnSpPr>
              <a:stCxn id="261" idx="1"/>
              <a:endCxn id="251" idx="2"/>
            </p:cNvCxnSpPr>
            <p:nvPr/>
          </p:nvCxnSpPr>
          <p:spPr>
            <a:xfrm>
              <a:off x="3211228" y="5003073"/>
              <a:ext cx="5683464" cy="51938"/>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grpSp>
      <p:sp>
        <p:nvSpPr>
          <p:cNvPr id="3" name="矩形 2"/>
          <p:cNvSpPr/>
          <p:nvPr/>
        </p:nvSpPr>
        <p:spPr>
          <a:xfrm>
            <a:off x="2591145" y="4571381"/>
            <a:ext cx="7377826" cy="1348156"/>
          </a:xfrm>
          <a:prstGeom prst="rect">
            <a:avLst/>
          </a:prstGeom>
          <a:solidFill>
            <a:srgbClr val="F2F2F2">
              <a:alpha val="69804"/>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rgbClr val="FF0000"/>
                </a:solidFill>
                <a:latin typeface="Arial" panose="020B0604020202020204" pitchFamily="34" charset="0"/>
                <a:cs typeface="Arial" panose="020B0604020202020204" pitchFamily="34" charset="0"/>
              </a:rPr>
              <a:t>Poor compactness!</a:t>
            </a:r>
            <a:endParaRPr lang="zh-CN" altLang="en-US" sz="3200" dirty="0">
              <a:solidFill>
                <a:srgbClr val="FF000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913855485"/>
      </p:ext>
    </p:extLst>
  </p:cSld>
  <p:clrMapOvr>
    <a:masterClrMapping/>
  </p:clrMapOvr>
  <mc:AlternateContent xmlns:mc="http://schemas.openxmlformats.org/markup-compatibility/2006" xmlns:p14="http://schemas.microsoft.com/office/powerpoint/2010/main">
    <mc:Choice Requires="p14">
      <p:transition spd="slow" p14:dur="2000" advTm="19458"/>
    </mc:Choice>
    <mc:Fallback xmlns="">
      <p:transition spd="slow" advTm="194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4">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p:bldP spid="195" grpId="0"/>
      <p:bldP spid="294" grpId="0" build="p"/>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Choices of RGBT 4D geometry</a:t>
            </a:r>
            <a:endParaRPr lang="zh-CN" altLang="en-US" dirty="0">
              <a:latin typeface="Arial" panose="020B0604020202020204" pitchFamily="34" charset="0"/>
              <a:cs typeface="Arial" panose="020B0604020202020204" pitchFamily="34" charset="0"/>
            </a:endParaRPr>
          </a:p>
        </p:txBody>
      </p:sp>
      <p:pic>
        <p:nvPicPr>
          <p:cNvPr id="9" name="图片 3">
            <a:extLst>
              <a:ext uri="{FF2B5EF4-FFF2-40B4-BE49-F238E27FC236}">
                <a16:creationId xmlns:a16="http://schemas.microsoft.com/office/drawing/2014/main" id="{99A05568-1616-DD4A-B7FD-3CB111EE5FE4}"/>
              </a:ext>
            </a:extLst>
          </p:cNvPr>
          <p:cNvPicPr>
            <a:picLocks noChangeAspect="1"/>
          </p:cNvPicPr>
          <p:nvPr/>
        </p:nvPicPr>
        <p:blipFill>
          <a:blip r:embed="rId4"/>
          <a:stretch>
            <a:fillRect/>
          </a:stretch>
        </p:blipFill>
        <p:spPr>
          <a:xfrm>
            <a:off x="2646242" y="2336226"/>
            <a:ext cx="1600250" cy="1038357"/>
          </a:xfrm>
          <a:prstGeom prst="rect">
            <a:avLst/>
          </a:prstGeom>
        </p:spPr>
      </p:pic>
      <p:pic>
        <p:nvPicPr>
          <p:cNvPr id="10" name="图片 4">
            <a:extLst>
              <a:ext uri="{FF2B5EF4-FFF2-40B4-BE49-F238E27FC236}">
                <a16:creationId xmlns:a16="http://schemas.microsoft.com/office/drawing/2014/main" id="{6E2DF6DA-FD1B-804C-8F78-531E80E2B374}"/>
              </a:ext>
            </a:extLst>
          </p:cNvPr>
          <p:cNvPicPr>
            <a:picLocks noChangeAspect="1"/>
          </p:cNvPicPr>
          <p:nvPr/>
        </p:nvPicPr>
        <p:blipFill>
          <a:blip r:embed="rId5"/>
          <a:stretch>
            <a:fillRect/>
          </a:stretch>
        </p:blipFill>
        <p:spPr>
          <a:xfrm>
            <a:off x="4557977" y="2328089"/>
            <a:ext cx="1598230" cy="1037102"/>
          </a:xfrm>
          <a:prstGeom prst="rect">
            <a:avLst/>
          </a:prstGeom>
        </p:spPr>
      </p:pic>
      <p:pic>
        <p:nvPicPr>
          <p:cNvPr id="11" name="图片 7">
            <a:extLst>
              <a:ext uri="{FF2B5EF4-FFF2-40B4-BE49-F238E27FC236}">
                <a16:creationId xmlns:a16="http://schemas.microsoft.com/office/drawing/2014/main" id="{C9D3C3A5-6EC8-4C4A-B9B1-91A2C8599470}"/>
              </a:ext>
            </a:extLst>
          </p:cNvPr>
          <p:cNvPicPr>
            <a:picLocks noChangeAspect="1"/>
          </p:cNvPicPr>
          <p:nvPr/>
        </p:nvPicPr>
        <p:blipFill>
          <a:blip r:embed="rId6"/>
          <a:stretch>
            <a:fillRect/>
          </a:stretch>
        </p:blipFill>
        <p:spPr>
          <a:xfrm>
            <a:off x="6468034" y="2324741"/>
            <a:ext cx="1591683" cy="1040846"/>
          </a:xfrm>
          <a:prstGeom prst="rect">
            <a:avLst/>
          </a:prstGeom>
        </p:spPr>
      </p:pic>
      <p:pic>
        <p:nvPicPr>
          <p:cNvPr id="12" name="图片 6">
            <a:extLst>
              <a:ext uri="{FF2B5EF4-FFF2-40B4-BE49-F238E27FC236}">
                <a16:creationId xmlns:a16="http://schemas.microsoft.com/office/drawing/2014/main" id="{9BE11373-A404-D845-9ED7-404D4F9BF6DD}"/>
              </a:ext>
            </a:extLst>
          </p:cNvPr>
          <p:cNvPicPr>
            <a:picLocks noChangeAspect="1"/>
          </p:cNvPicPr>
          <p:nvPr/>
        </p:nvPicPr>
        <p:blipFill>
          <a:blip r:embed="rId7"/>
          <a:stretch>
            <a:fillRect/>
          </a:stretch>
        </p:blipFill>
        <p:spPr>
          <a:xfrm>
            <a:off x="8366882" y="2324741"/>
            <a:ext cx="1602089" cy="1032080"/>
          </a:xfrm>
          <a:prstGeom prst="rect">
            <a:avLst/>
          </a:prstGeom>
        </p:spPr>
      </p:pic>
      <p:sp>
        <p:nvSpPr>
          <p:cNvPr id="194" name="TextBox 35">
            <a:extLst>
              <a:ext uri="{FF2B5EF4-FFF2-40B4-BE49-F238E27FC236}">
                <a16:creationId xmlns:a16="http://schemas.microsoft.com/office/drawing/2014/main" id="{0E125B6D-BCAF-3B4A-B85E-679CC39F703B}"/>
              </a:ext>
            </a:extLst>
          </p:cNvPr>
          <p:cNvSpPr txBox="1"/>
          <p:nvPr/>
        </p:nvSpPr>
        <p:spPr>
          <a:xfrm>
            <a:off x="1549865" y="2337161"/>
            <a:ext cx="1041280" cy="769441"/>
          </a:xfrm>
          <a:prstGeom prst="rect">
            <a:avLst/>
          </a:prstGeom>
          <a:noFill/>
        </p:spPr>
        <p:txBody>
          <a:bodyPr wrap="square" rtlCol="0">
            <a:spAutoFit/>
          </a:bodyPr>
          <a:lstStyle/>
          <a:p>
            <a:pPr algn="ctr"/>
            <a:r>
              <a:rPr lang="en-US" altLang="zh-CN" sz="2200" dirty="0">
                <a:latin typeface="Arial" panose="020B0604020202020204" pitchFamily="34" charset="0"/>
                <a:cs typeface="Arial" panose="020B0604020202020204" pitchFamily="34" charset="0"/>
              </a:rPr>
              <a:t>Input</a:t>
            </a:r>
          </a:p>
          <a:p>
            <a:pPr algn="ctr"/>
            <a:r>
              <a:rPr lang="en-US" altLang="zh-CN" sz="2200" dirty="0">
                <a:latin typeface="Arial" panose="020B0604020202020204" pitchFamily="34" charset="0"/>
                <a:cs typeface="Arial" panose="020B0604020202020204" pitchFamily="34" charset="0"/>
              </a:rPr>
              <a:t>video </a:t>
            </a:r>
          </a:p>
        </p:txBody>
      </p:sp>
      <p:sp>
        <p:nvSpPr>
          <p:cNvPr id="294" name="内容占位符 2"/>
          <p:cNvSpPr>
            <a:spLocks noGrp="1"/>
          </p:cNvSpPr>
          <p:nvPr>
            <p:ph idx="1"/>
          </p:nvPr>
        </p:nvSpPr>
        <p:spPr>
          <a:xfrm>
            <a:off x="2630717" y="6068749"/>
            <a:ext cx="7377827" cy="592206"/>
          </a:xfrm>
        </p:spPr>
        <p:txBody>
          <a:bodyPr>
            <a:normAutofit/>
          </a:bodyPr>
          <a:lstStyle/>
          <a:p>
            <a:pPr marL="0" indent="0" algn="ctr">
              <a:buNone/>
            </a:pPr>
            <a:r>
              <a:rPr lang="en-US" altLang="zh-CN" dirty="0">
                <a:latin typeface="Arial" panose="020B0604020202020204" pitchFamily="34" charset="0"/>
                <a:cs typeface="Arial" panose="020B0604020202020204" pitchFamily="34" charset="0"/>
              </a:rPr>
              <a:t>RGBT convex hull</a:t>
            </a:r>
          </a:p>
        </p:txBody>
      </p:sp>
      <p:grpSp>
        <p:nvGrpSpPr>
          <p:cNvPr id="104" name="组合 103"/>
          <p:cNvGrpSpPr/>
          <p:nvPr/>
        </p:nvGrpSpPr>
        <p:grpSpPr>
          <a:xfrm>
            <a:off x="2880241" y="3524257"/>
            <a:ext cx="1125217" cy="897691"/>
            <a:chOff x="5513708" y="3299975"/>
            <a:chExt cx="1125217" cy="897691"/>
          </a:xfrm>
        </p:grpSpPr>
        <p:sp>
          <p:nvSpPr>
            <p:cNvPr id="105" name="矩形 104"/>
            <p:cNvSpPr/>
            <p:nvPr/>
          </p:nvSpPr>
          <p:spPr>
            <a:xfrm>
              <a:off x="5513708" y="3299975"/>
              <a:ext cx="1125217" cy="89769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106" name="组合 105"/>
            <p:cNvGrpSpPr/>
            <p:nvPr/>
          </p:nvGrpSpPr>
          <p:grpSpPr>
            <a:xfrm>
              <a:off x="5629872" y="3368016"/>
              <a:ext cx="858187" cy="755355"/>
              <a:chOff x="5629872" y="3368016"/>
              <a:chExt cx="858187" cy="755355"/>
            </a:xfrm>
          </p:grpSpPr>
          <p:sp>
            <p:nvSpPr>
              <p:cNvPr id="107" name="椭圆 106"/>
              <p:cNvSpPr/>
              <p:nvPr/>
            </p:nvSpPr>
            <p:spPr>
              <a:xfrm>
                <a:off x="6380059" y="4015371"/>
                <a:ext cx="108000" cy="108000"/>
              </a:xfrm>
              <a:prstGeom prst="ellipse">
                <a:avLst/>
              </a:prstGeom>
              <a:solidFill>
                <a:srgbClr val="F2F2F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08" name="椭圆 107"/>
              <p:cNvSpPr/>
              <p:nvPr/>
            </p:nvSpPr>
            <p:spPr>
              <a:xfrm>
                <a:off x="5629872" y="4003243"/>
                <a:ext cx="108000" cy="108000"/>
              </a:xfrm>
              <a:prstGeom prst="ellipse">
                <a:avLst/>
              </a:prstGeom>
              <a:solidFill>
                <a:srgbClr val="353D7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09" name="椭圆 108"/>
              <p:cNvSpPr/>
              <p:nvPr/>
            </p:nvSpPr>
            <p:spPr>
              <a:xfrm>
                <a:off x="5988747" y="3368016"/>
                <a:ext cx="108000" cy="108000"/>
              </a:xfrm>
              <a:prstGeom prst="ellipse">
                <a:avLst/>
              </a:prstGeom>
              <a:solidFill>
                <a:srgbClr val="7645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10" name="椭圆 109"/>
              <p:cNvSpPr/>
              <p:nvPr/>
            </p:nvSpPr>
            <p:spPr>
              <a:xfrm>
                <a:off x="5987502" y="3746068"/>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grpSp>
        <p:nvGrpSpPr>
          <p:cNvPr id="111" name="组合 110"/>
          <p:cNvGrpSpPr/>
          <p:nvPr/>
        </p:nvGrpSpPr>
        <p:grpSpPr>
          <a:xfrm>
            <a:off x="4791685" y="3526468"/>
            <a:ext cx="1125217" cy="907084"/>
            <a:chOff x="7076010" y="3299975"/>
            <a:chExt cx="1125217" cy="907084"/>
          </a:xfrm>
        </p:grpSpPr>
        <p:sp>
          <p:nvSpPr>
            <p:cNvPr id="112" name="矩形 111"/>
            <p:cNvSpPr/>
            <p:nvPr/>
          </p:nvSpPr>
          <p:spPr>
            <a:xfrm>
              <a:off x="7076010" y="3299975"/>
              <a:ext cx="1125217" cy="9070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115" name="组合 114"/>
            <p:cNvGrpSpPr/>
            <p:nvPr/>
          </p:nvGrpSpPr>
          <p:grpSpPr>
            <a:xfrm>
              <a:off x="7293687" y="3451866"/>
              <a:ext cx="724837" cy="633405"/>
              <a:chOff x="7293687" y="3451866"/>
              <a:chExt cx="724837" cy="633405"/>
            </a:xfrm>
          </p:grpSpPr>
          <p:sp>
            <p:nvSpPr>
              <p:cNvPr id="117" name="椭圆 116"/>
              <p:cNvSpPr/>
              <p:nvPr/>
            </p:nvSpPr>
            <p:spPr>
              <a:xfrm>
                <a:off x="7910524" y="3977271"/>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18" name="椭圆 117"/>
              <p:cNvSpPr/>
              <p:nvPr/>
            </p:nvSpPr>
            <p:spPr>
              <a:xfrm>
                <a:off x="7293687" y="3965143"/>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19" name="椭圆 118"/>
              <p:cNvSpPr/>
              <p:nvPr/>
            </p:nvSpPr>
            <p:spPr>
              <a:xfrm>
                <a:off x="7535112" y="3690823"/>
                <a:ext cx="108000" cy="108000"/>
              </a:xfrm>
              <a:prstGeom prst="ellipse">
                <a:avLst/>
              </a:prstGeom>
              <a:solidFill>
                <a:srgbClr val="74584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20" name="椭圆 119"/>
              <p:cNvSpPr/>
              <p:nvPr/>
            </p:nvSpPr>
            <p:spPr>
              <a:xfrm>
                <a:off x="7321267" y="3465244"/>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21" name="椭圆 120"/>
              <p:cNvSpPr/>
              <p:nvPr/>
            </p:nvSpPr>
            <p:spPr>
              <a:xfrm>
                <a:off x="7894957" y="3451866"/>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grpSp>
        <p:nvGrpSpPr>
          <p:cNvPr id="122" name="组合 121"/>
          <p:cNvGrpSpPr/>
          <p:nvPr/>
        </p:nvGrpSpPr>
        <p:grpSpPr>
          <a:xfrm>
            <a:off x="6685969" y="3521349"/>
            <a:ext cx="1125217" cy="938732"/>
            <a:chOff x="8714955" y="3258934"/>
            <a:chExt cx="1125217" cy="938732"/>
          </a:xfrm>
        </p:grpSpPr>
        <p:sp>
          <p:nvSpPr>
            <p:cNvPr id="123" name="矩形 122"/>
            <p:cNvSpPr/>
            <p:nvPr/>
          </p:nvSpPr>
          <p:spPr>
            <a:xfrm>
              <a:off x="8714955" y="3258934"/>
              <a:ext cx="1125217" cy="93873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124" name="组合 123"/>
            <p:cNvGrpSpPr/>
            <p:nvPr/>
          </p:nvGrpSpPr>
          <p:grpSpPr>
            <a:xfrm>
              <a:off x="8947977" y="3422096"/>
              <a:ext cx="686737" cy="650580"/>
              <a:chOff x="8947977" y="3422096"/>
              <a:chExt cx="686737" cy="650580"/>
            </a:xfrm>
          </p:grpSpPr>
          <p:sp>
            <p:nvSpPr>
              <p:cNvPr id="127" name="椭圆 126"/>
              <p:cNvSpPr/>
              <p:nvPr/>
            </p:nvSpPr>
            <p:spPr>
              <a:xfrm>
                <a:off x="9300328" y="3886711"/>
                <a:ext cx="108000" cy="108000"/>
              </a:xfrm>
              <a:prstGeom prst="ellipse">
                <a:avLst/>
              </a:prstGeom>
              <a:solidFill>
                <a:srgbClr val="868DA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32" name="椭圆 131"/>
              <p:cNvSpPr/>
              <p:nvPr/>
            </p:nvSpPr>
            <p:spPr>
              <a:xfrm>
                <a:off x="9526714" y="3964676"/>
                <a:ext cx="108000" cy="108000"/>
              </a:xfrm>
              <a:prstGeom prst="ellipse">
                <a:avLst/>
              </a:prstGeom>
              <a:solidFill>
                <a:srgbClr val="6C86A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33" name="椭圆 132"/>
              <p:cNvSpPr/>
              <p:nvPr/>
            </p:nvSpPr>
            <p:spPr>
              <a:xfrm>
                <a:off x="8947977" y="3952548"/>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39" name="椭圆 138"/>
              <p:cNvSpPr/>
              <p:nvPr/>
            </p:nvSpPr>
            <p:spPr>
              <a:xfrm>
                <a:off x="9221127" y="3422096"/>
                <a:ext cx="108000" cy="108000"/>
              </a:xfrm>
              <a:prstGeom prst="ellipse">
                <a:avLst/>
              </a:prstGeom>
              <a:solidFill>
                <a:srgbClr val="C55A1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40" name="椭圆 139"/>
              <p:cNvSpPr/>
              <p:nvPr/>
            </p:nvSpPr>
            <p:spPr>
              <a:xfrm>
                <a:off x="9119000" y="3696953"/>
                <a:ext cx="108000" cy="108000"/>
              </a:xfrm>
              <a:prstGeom prst="ellipse">
                <a:avLst/>
              </a:prstGeom>
              <a:solidFill>
                <a:srgbClr val="A88F9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grpSp>
        <p:nvGrpSpPr>
          <p:cNvPr id="141" name="组合 140"/>
          <p:cNvGrpSpPr/>
          <p:nvPr/>
        </p:nvGrpSpPr>
        <p:grpSpPr>
          <a:xfrm>
            <a:off x="8609435" y="3522238"/>
            <a:ext cx="1125217" cy="948125"/>
            <a:chOff x="10332591" y="3258934"/>
            <a:chExt cx="1125217" cy="948125"/>
          </a:xfrm>
        </p:grpSpPr>
        <p:sp>
          <p:nvSpPr>
            <p:cNvPr id="142" name="矩形 141"/>
            <p:cNvSpPr/>
            <p:nvPr/>
          </p:nvSpPr>
          <p:spPr>
            <a:xfrm>
              <a:off x="10332591" y="3258934"/>
              <a:ext cx="1125217" cy="9481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144" name="组合 143"/>
            <p:cNvGrpSpPr/>
            <p:nvPr/>
          </p:nvGrpSpPr>
          <p:grpSpPr>
            <a:xfrm>
              <a:off x="10390837" y="3299975"/>
              <a:ext cx="996908" cy="809902"/>
              <a:chOff x="10390837" y="3299975"/>
              <a:chExt cx="996908" cy="809902"/>
            </a:xfrm>
          </p:grpSpPr>
          <p:sp>
            <p:nvSpPr>
              <p:cNvPr id="146" name="椭圆 145"/>
              <p:cNvSpPr/>
              <p:nvPr/>
            </p:nvSpPr>
            <p:spPr>
              <a:xfrm>
                <a:off x="11279745" y="363930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47" name="椭圆 146"/>
              <p:cNvSpPr/>
              <p:nvPr/>
            </p:nvSpPr>
            <p:spPr>
              <a:xfrm>
                <a:off x="11198442" y="4001877"/>
                <a:ext cx="108000" cy="108000"/>
              </a:xfrm>
              <a:prstGeom prst="ellipse">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48" name="椭圆 147"/>
              <p:cNvSpPr/>
              <p:nvPr/>
            </p:nvSpPr>
            <p:spPr>
              <a:xfrm>
                <a:off x="10441273" y="3992352"/>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49" name="椭圆 148"/>
              <p:cNvSpPr/>
              <p:nvPr/>
            </p:nvSpPr>
            <p:spPr>
              <a:xfrm>
                <a:off x="10832521" y="3299975"/>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50" name="椭圆 149"/>
              <p:cNvSpPr/>
              <p:nvPr/>
            </p:nvSpPr>
            <p:spPr>
              <a:xfrm>
                <a:off x="10390837" y="3632514"/>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51" name="椭圆 150"/>
              <p:cNvSpPr/>
              <p:nvPr/>
            </p:nvSpPr>
            <p:spPr>
              <a:xfrm>
                <a:off x="10832521" y="3597372"/>
                <a:ext cx="108000" cy="108000"/>
              </a:xfrm>
              <a:prstGeom prst="ellipse">
                <a:avLst/>
              </a:prstGeom>
              <a:solidFill>
                <a:srgbClr val="B2693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grpSp>
        <p:nvGrpSpPr>
          <p:cNvPr id="34" name="组合 33"/>
          <p:cNvGrpSpPr/>
          <p:nvPr/>
        </p:nvGrpSpPr>
        <p:grpSpPr>
          <a:xfrm>
            <a:off x="2788448" y="4741547"/>
            <a:ext cx="7071525" cy="1021887"/>
            <a:chOff x="2788448" y="4741547"/>
            <a:chExt cx="7071525" cy="1021887"/>
          </a:xfrm>
        </p:grpSpPr>
        <p:sp>
          <p:nvSpPr>
            <p:cNvPr id="243" name="矩形 242"/>
            <p:cNvSpPr/>
            <p:nvPr/>
          </p:nvSpPr>
          <p:spPr>
            <a:xfrm>
              <a:off x="4683863" y="4742869"/>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59" name="矩形 158"/>
            <p:cNvSpPr/>
            <p:nvPr/>
          </p:nvSpPr>
          <p:spPr>
            <a:xfrm>
              <a:off x="8519113" y="4751218"/>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60" name="矩形 159"/>
            <p:cNvSpPr/>
            <p:nvPr/>
          </p:nvSpPr>
          <p:spPr>
            <a:xfrm>
              <a:off x="6610888" y="4741547"/>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61" name="任意多边形 160"/>
            <p:cNvSpPr/>
            <p:nvPr/>
          </p:nvSpPr>
          <p:spPr>
            <a:xfrm>
              <a:off x="8942318" y="4844455"/>
              <a:ext cx="495300" cy="876300"/>
            </a:xfrm>
            <a:custGeom>
              <a:avLst/>
              <a:gdLst>
                <a:gd name="connsiteX0" fmla="*/ 266700 w 504825"/>
                <a:gd name="connsiteY0" fmla="*/ 0 h 800100"/>
                <a:gd name="connsiteX1" fmla="*/ 0 w 504825"/>
                <a:gd name="connsiteY1" fmla="*/ 219075 h 800100"/>
                <a:gd name="connsiteX2" fmla="*/ 47625 w 504825"/>
                <a:gd name="connsiteY2" fmla="*/ 638175 h 800100"/>
                <a:gd name="connsiteX3" fmla="*/ 428625 w 504825"/>
                <a:gd name="connsiteY3" fmla="*/ 800100 h 800100"/>
                <a:gd name="connsiteX4" fmla="*/ 504825 w 504825"/>
                <a:gd name="connsiteY4" fmla="*/ 390525 h 800100"/>
                <a:gd name="connsiteX5" fmla="*/ 266700 w 504825"/>
                <a:gd name="connsiteY5" fmla="*/ 0 h 800100"/>
                <a:gd name="connsiteX0" fmla="*/ 238125 w 476250"/>
                <a:gd name="connsiteY0" fmla="*/ 0 h 800100"/>
                <a:gd name="connsiteX1" fmla="*/ 0 w 476250"/>
                <a:gd name="connsiteY1" fmla="*/ 219075 h 800100"/>
                <a:gd name="connsiteX2" fmla="*/ 19050 w 476250"/>
                <a:gd name="connsiteY2" fmla="*/ 638175 h 800100"/>
                <a:gd name="connsiteX3" fmla="*/ 400050 w 476250"/>
                <a:gd name="connsiteY3" fmla="*/ 800100 h 800100"/>
                <a:gd name="connsiteX4" fmla="*/ 476250 w 476250"/>
                <a:gd name="connsiteY4" fmla="*/ 390525 h 800100"/>
                <a:gd name="connsiteX5" fmla="*/ 238125 w 476250"/>
                <a:gd name="connsiteY5" fmla="*/ 0 h 800100"/>
                <a:gd name="connsiteX0" fmla="*/ 238125 w 428625"/>
                <a:gd name="connsiteY0" fmla="*/ 0 h 800100"/>
                <a:gd name="connsiteX1" fmla="*/ 0 w 428625"/>
                <a:gd name="connsiteY1" fmla="*/ 219075 h 800100"/>
                <a:gd name="connsiteX2" fmla="*/ 19050 w 428625"/>
                <a:gd name="connsiteY2" fmla="*/ 638175 h 800100"/>
                <a:gd name="connsiteX3" fmla="*/ 400050 w 428625"/>
                <a:gd name="connsiteY3" fmla="*/ 800100 h 800100"/>
                <a:gd name="connsiteX4" fmla="*/ 428625 w 428625"/>
                <a:gd name="connsiteY4" fmla="*/ 400050 h 800100"/>
                <a:gd name="connsiteX5" fmla="*/ 238125 w 428625"/>
                <a:gd name="connsiteY5" fmla="*/ 0 h 800100"/>
                <a:gd name="connsiteX0" fmla="*/ 238125 w 457200"/>
                <a:gd name="connsiteY0" fmla="*/ 0 h 800100"/>
                <a:gd name="connsiteX1" fmla="*/ 0 w 457200"/>
                <a:gd name="connsiteY1" fmla="*/ 219075 h 800100"/>
                <a:gd name="connsiteX2" fmla="*/ 19050 w 457200"/>
                <a:gd name="connsiteY2" fmla="*/ 638175 h 800100"/>
                <a:gd name="connsiteX3" fmla="*/ 400050 w 457200"/>
                <a:gd name="connsiteY3" fmla="*/ 800100 h 800100"/>
                <a:gd name="connsiteX4" fmla="*/ 457200 w 457200"/>
                <a:gd name="connsiteY4" fmla="*/ 400050 h 800100"/>
                <a:gd name="connsiteX5" fmla="*/ 238125 w 457200"/>
                <a:gd name="connsiteY5" fmla="*/ 0 h 800100"/>
                <a:gd name="connsiteX0" fmla="*/ 238125 w 457200"/>
                <a:gd name="connsiteY0" fmla="*/ 0 h 876300"/>
                <a:gd name="connsiteX1" fmla="*/ 0 w 457200"/>
                <a:gd name="connsiteY1" fmla="*/ 219075 h 876300"/>
                <a:gd name="connsiteX2" fmla="*/ 19050 w 457200"/>
                <a:gd name="connsiteY2" fmla="*/ 638175 h 876300"/>
                <a:gd name="connsiteX3" fmla="*/ 419100 w 457200"/>
                <a:gd name="connsiteY3" fmla="*/ 876300 h 876300"/>
                <a:gd name="connsiteX4" fmla="*/ 457200 w 457200"/>
                <a:gd name="connsiteY4" fmla="*/ 400050 h 876300"/>
                <a:gd name="connsiteX5" fmla="*/ 238125 w 457200"/>
                <a:gd name="connsiteY5" fmla="*/ 0 h 876300"/>
                <a:gd name="connsiteX0" fmla="*/ 238125 w 495300"/>
                <a:gd name="connsiteY0" fmla="*/ 0 h 876300"/>
                <a:gd name="connsiteX1" fmla="*/ 0 w 495300"/>
                <a:gd name="connsiteY1" fmla="*/ 21907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238125 w 495300"/>
                <a:gd name="connsiteY0" fmla="*/ 0 h 876300"/>
                <a:gd name="connsiteX1" fmla="*/ 0 w 495300"/>
                <a:gd name="connsiteY1" fmla="*/ 20002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0" h="876300">
                  <a:moveTo>
                    <a:pt x="238125" y="0"/>
                  </a:moveTo>
                  <a:lnTo>
                    <a:pt x="0" y="200025"/>
                  </a:lnTo>
                  <a:lnTo>
                    <a:pt x="19050" y="638175"/>
                  </a:lnTo>
                  <a:lnTo>
                    <a:pt x="419100" y="876300"/>
                  </a:lnTo>
                  <a:lnTo>
                    <a:pt x="495300" y="428625"/>
                  </a:lnTo>
                  <a:lnTo>
                    <a:pt x="238125" y="0"/>
                  </a:ln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162" name="组合 161"/>
            <p:cNvGrpSpPr/>
            <p:nvPr/>
          </p:nvGrpSpPr>
          <p:grpSpPr>
            <a:xfrm>
              <a:off x="8894692" y="4809941"/>
              <a:ext cx="574740" cy="934946"/>
              <a:chOff x="10590142" y="4784795"/>
              <a:chExt cx="574740" cy="934946"/>
            </a:xfrm>
          </p:grpSpPr>
          <p:sp>
            <p:nvSpPr>
              <p:cNvPr id="235" name="椭圆 234"/>
              <p:cNvSpPr/>
              <p:nvPr/>
            </p:nvSpPr>
            <p:spPr>
              <a:xfrm>
                <a:off x="11056882" y="5206688"/>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36" name="椭圆 235"/>
              <p:cNvSpPr/>
              <p:nvPr/>
            </p:nvSpPr>
            <p:spPr>
              <a:xfrm>
                <a:off x="10990412" y="5611741"/>
                <a:ext cx="108000" cy="108000"/>
              </a:xfrm>
              <a:prstGeom prst="ellipse">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37" name="椭圆 236"/>
              <p:cNvSpPr/>
              <p:nvPr/>
            </p:nvSpPr>
            <p:spPr>
              <a:xfrm>
                <a:off x="10609192" y="5388406"/>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38" name="椭圆 237"/>
              <p:cNvSpPr/>
              <p:nvPr/>
            </p:nvSpPr>
            <p:spPr>
              <a:xfrm>
                <a:off x="10804903" y="4784795"/>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39" name="椭圆 238"/>
              <p:cNvSpPr/>
              <p:nvPr/>
            </p:nvSpPr>
            <p:spPr>
              <a:xfrm>
                <a:off x="10590142" y="4975865"/>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40" name="椭圆 239"/>
              <p:cNvSpPr/>
              <p:nvPr/>
            </p:nvSpPr>
            <p:spPr>
              <a:xfrm>
                <a:off x="10801857" y="5064377"/>
                <a:ext cx="108000" cy="108000"/>
              </a:xfrm>
              <a:prstGeom prst="ellipse">
                <a:avLst/>
              </a:prstGeom>
              <a:solidFill>
                <a:srgbClr val="B2693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164" name="组合 163"/>
            <p:cNvGrpSpPr/>
            <p:nvPr/>
          </p:nvGrpSpPr>
          <p:grpSpPr>
            <a:xfrm>
              <a:off x="7048672" y="4985064"/>
              <a:ext cx="399401" cy="607348"/>
              <a:chOff x="9107718" y="4928530"/>
              <a:chExt cx="399401" cy="607348"/>
            </a:xfrm>
          </p:grpSpPr>
          <p:sp>
            <p:nvSpPr>
              <p:cNvPr id="230" name="椭圆 229"/>
              <p:cNvSpPr/>
              <p:nvPr/>
            </p:nvSpPr>
            <p:spPr>
              <a:xfrm>
                <a:off x="9231728" y="5098298"/>
                <a:ext cx="108000" cy="108000"/>
              </a:xfrm>
              <a:prstGeom prst="ellipse">
                <a:avLst/>
              </a:prstGeom>
              <a:solidFill>
                <a:srgbClr val="A88F9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31" name="椭圆 230"/>
              <p:cNvSpPr/>
              <p:nvPr/>
            </p:nvSpPr>
            <p:spPr>
              <a:xfrm>
                <a:off x="9399119" y="5427878"/>
                <a:ext cx="108000" cy="108000"/>
              </a:xfrm>
              <a:prstGeom prst="ellipse">
                <a:avLst/>
              </a:prstGeom>
              <a:solidFill>
                <a:srgbClr val="6C86A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32" name="椭圆 231"/>
              <p:cNvSpPr/>
              <p:nvPr/>
            </p:nvSpPr>
            <p:spPr>
              <a:xfrm>
                <a:off x="9107718" y="5260613"/>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33" name="椭圆 232"/>
              <p:cNvSpPr/>
              <p:nvPr/>
            </p:nvSpPr>
            <p:spPr>
              <a:xfrm>
                <a:off x="9272069" y="4928530"/>
                <a:ext cx="108000" cy="108000"/>
              </a:xfrm>
              <a:prstGeom prst="ellipse">
                <a:avLst/>
              </a:prstGeom>
              <a:solidFill>
                <a:srgbClr val="C55A1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34" name="椭圆 233"/>
              <p:cNvSpPr/>
              <p:nvPr/>
            </p:nvSpPr>
            <p:spPr>
              <a:xfrm>
                <a:off x="9304988" y="5262142"/>
                <a:ext cx="108000" cy="108000"/>
              </a:xfrm>
              <a:prstGeom prst="ellipse">
                <a:avLst/>
              </a:prstGeom>
              <a:solidFill>
                <a:srgbClr val="868DA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166" name="组合 165"/>
            <p:cNvGrpSpPr/>
            <p:nvPr/>
          </p:nvGrpSpPr>
          <p:grpSpPr>
            <a:xfrm>
              <a:off x="5148078" y="4964923"/>
              <a:ext cx="376690" cy="657797"/>
              <a:chOff x="4228018" y="5357169"/>
              <a:chExt cx="376690" cy="657797"/>
            </a:xfrm>
          </p:grpSpPr>
          <p:sp>
            <p:nvSpPr>
              <p:cNvPr id="185" name="椭圆 184"/>
              <p:cNvSpPr/>
              <p:nvPr/>
            </p:nvSpPr>
            <p:spPr>
              <a:xfrm>
                <a:off x="4496708" y="5906966"/>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87" name="椭圆 186"/>
              <p:cNvSpPr/>
              <p:nvPr/>
            </p:nvSpPr>
            <p:spPr>
              <a:xfrm>
                <a:off x="4228018" y="5777693"/>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91" name="椭圆 190"/>
              <p:cNvSpPr/>
              <p:nvPr/>
            </p:nvSpPr>
            <p:spPr>
              <a:xfrm>
                <a:off x="4320130" y="5567817"/>
                <a:ext cx="108000" cy="108000"/>
              </a:xfrm>
              <a:prstGeom prst="ellipse">
                <a:avLst/>
              </a:prstGeom>
              <a:solidFill>
                <a:srgbClr val="74584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01" name="椭圆 200"/>
              <p:cNvSpPr/>
              <p:nvPr/>
            </p:nvSpPr>
            <p:spPr>
              <a:xfrm>
                <a:off x="4249248" y="5357169"/>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28" name="椭圆 227"/>
              <p:cNvSpPr/>
              <p:nvPr/>
            </p:nvSpPr>
            <p:spPr>
              <a:xfrm>
                <a:off x="4468441" y="5511736"/>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sp>
          <p:nvSpPr>
            <p:cNvPr id="170" name="矩形 169"/>
            <p:cNvSpPr/>
            <p:nvPr/>
          </p:nvSpPr>
          <p:spPr>
            <a:xfrm>
              <a:off x="2788448" y="4747565"/>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cxnSp>
          <p:nvCxnSpPr>
            <p:cNvPr id="154" name="直接连接符 153"/>
            <p:cNvCxnSpPr>
              <a:stCxn id="182" idx="6"/>
              <a:endCxn id="238" idx="2"/>
            </p:cNvCxnSpPr>
            <p:nvPr/>
          </p:nvCxnSpPr>
          <p:spPr>
            <a:xfrm flipV="1">
              <a:off x="3500833" y="4863941"/>
              <a:ext cx="5608620" cy="2209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5" name="直接连接符 154"/>
            <p:cNvCxnSpPr>
              <a:stCxn id="177" idx="6"/>
              <a:endCxn id="236" idx="2"/>
            </p:cNvCxnSpPr>
            <p:nvPr/>
          </p:nvCxnSpPr>
          <p:spPr>
            <a:xfrm>
              <a:off x="3665802" y="5640356"/>
              <a:ext cx="5629160" cy="50531"/>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6" name="直接连接符 155"/>
            <p:cNvCxnSpPr>
              <a:stCxn id="182" idx="6"/>
              <a:endCxn id="235" idx="2"/>
            </p:cNvCxnSpPr>
            <p:nvPr/>
          </p:nvCxnSpPr>
          <p:spPr>
            <a:xfrm>
              <a:off x="3500833" y="4886031"/>
              <a:ext cx="5860599" cy="399803"/>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7" name="直接连接符 156"/>
            <p:cNvCxnSpPr>
              <a:stCxn id="180" idx="6"/>
              <a:endCxn id="237" idx="2"/>
            </p:cNvCxnSpPr>
            <p:nvPr/>
          </p:nvCxnSpPr>
          <p:spPr>
            <a:xfrm>
              <a:off x="3301249" y="5419809"/>
              <a:ext cx="5612493" cy="47743"/>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7" name="任意多边形 6"/>
            <p:cNvSpPr/>
            <p:nvPr/>
          </p:nvSpPr>
          <p:spPr>
            <a:xfrm>
              <a:off x="3251200" y="4870450"/>
              <a:ext cx="361950" cy="781050"/>
            </a:xfrm>
            <a:custGeom>
              <a:avLst/>
              <a:gdLst>
                <a:gd name="connsiteX0" fmla="*/ 184150 w 361950"/>
                <a:gd name="connsiteY0" fmla="*/ 0 h 781050"/>
                <a:gd name="connsiteX1" fmla="*/ 0 w 361950"/>
                <a:gd name="connsiteY1" fmla="*/ 552450 h 781050"/>
                <a:gd name="connsiteX2" fmla="*/ 361950 w 361950"/>
                <a:gd name="connsiteY2" fmla="*/ 781050 h 781050"/>
                <a:gd name="connsiteX3" fmla="*/ 184150 w 361950"/>
                <a:gd name="connsiteY3" fmla="*/ 0 h 781050"/>
              </a:gdLst>
              <a:ahLst/>
              <a:cxnLst>
                <a:cxn ang="0">
                  <a:pos x="connsiteX0" y="connsiteY0"/>
                </a:cxn>
                <a:cxn ang="0">
                  <a:pos x="connsiteX1" y="connsiteY1"/>
                </a:cxn>
                <a:cxn ang="0">
                  <a:pos x="connsiteX2" y="connsiteY2"/>
                </a:cxn>
                <a:cxn ang="0">
                  <a:pos x="connsiteX3" y="connsiteY3"/>
                </a:cxn>
              </a:cxnLst>
              <a:rect l="l" t="t" r="r" b="b"/>
              <a:pathLst>
                <a:path w="361950" h="781050">
                  <a:moveTo>
                    <a:pt x="184150" y="0"/>
                  </a:moveTo>
                  <a:lnTo>
                    <a:pt x="0" y="552450"/>
                  </a:lnTo>
                  <a:lnTo>
                    <a:pt x="361950" y="781050"/>
                  </a:lnTo>
                  <a:lnTo>
                    <a:pt x="184150" y="0"/>
                  </a:ln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cxnSp>
          <p:nvCxnSpPr>
            <p:cNvPr id="158" name="直接连接符 157"/>
            <p:cNvCxnSpPr>
              <a:stCxn id="182" idx="6"/>
              <a:endCxn id="239" idx="2"/>
            </p:cNvCxnSpPr>
            <p:nvPr/>
          </p:nvCxnSpPr>
          <p:spPr>
            <a:xfrm>
              <a:off x="3500833" y="4886031"/>
              <a:ext cx="5393859" cy="168980"/>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grpSp>
          <p:nvGrpSpPr>
            <p:cNvPr id="176" name="组合 175"/>
            <p:cNvGrpSpPr/>
            <p:nvPr/>
          </p:nvGrpSpPr>
          <p:grpSpPr>
            <a:xfrm>
              <a:off x="3193249" y="4832031"/>
              <a:ext cx="472553" cy="862325"/>
              <a:chOff x="5878474" y="4683221"/>
              <a:chExt cx="472553" cy="862325"/>
            </a:xfrm>
          </p:grpSpPr>
          <p:sp>
            <p:nvSpPr>
              <p:cNvPr id="183" name="椭圆 182"/>
              <p:cNvSpPr/>
              <p:nvPr/>
            </p:nvSpPr>
            <p:spPr>
              <a:xfrm>
                <a:off x="6082618" y="5011056"/>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177" name="椭圆 176"/>
              <p:cNvSpPr/>
              <p:nvPr/>
            </p:nvSpPr>
            <p:spPr>
              <a:xfrm>
                <a:off x="6243027" y="5437546"/>
                <a:ext cx="108000" cy="108000"/>
              </a:xfrm>
              <a:prstGeom prst="ellipse">
                <a:avLst/>
              </a:prstGeom>
              <a:solidFill>
                <a:srgbClr val="F2F2F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180" name="椭圆 179"/>
              <p:cNvSpPr/>
              <p:nvPr/>
            </p:nvSpPr>
            <p:spPr>
              <a:xfrm>
                <a:off x="5878474" y="5216999"/>
                <a:ext cx="108000" cy="108000"/>
              </a:xfrm>
              <a:prstGeom prst="ellipse">
                <a:avLst/>
              </a:prstGeom>
              <a:solidFill>
                <a:srgbClr val="353D7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182" name="椭圆 181"/>
              <p:cNvSpPr/>
              <p:nvPr/>
            </p:nvSpPr>
            <p:spPr>
              <a:xfrm>
                <a:off x="6078058" y="4683221"/>
                <a:ext cx="108000" cy="108000"/>
              </a:xfrm>
              <a:prstGeom prst="ellipse">
                <a:avLst/>
              </a:prstGeom>
              <a:solidFill>
                <a:srgbClr val="6F413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grpSp>
        <p:cxnSp>
          <p:nvCxnSpPr>
            <p:cNvPr id="241" name="直接连接符 240"/>
            <p:cNvCxnSpPr>
              <a:stCxn id="177" idx="7"/>
              <a:endCxn id="235" idx="2"/>
            </p:cNvCxnSpPr>
            <p:nvPr/>
          </p:nvCxnSpPr>
          <p:spPr>
            <a:xfrm flipV="1">
              <a:off x="3649986" y="5285834"/>
              <a:ext cx="5711446" cy="31633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2" name="直接连接符 241"/>
            <p:cNvCxnSpPr>
              <a:stCxn id="180" idx="6"/>
              <a:endCxn id="239" idx="2"/>
            </p:cNvCxnSpPr>
            <p:nvPr/>
          </p:nvCxnSpPr>
          <p:spPr>
            <a:xfrm flipV="1">
              <a:off x="3301249" y="5055011"/>
              <a:ext cx="5593443" cy="364798"/>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grpSp>
      <p:grpSp>
        <p:nvGrpSpPr>
          <p:cNvPr id="100" name="组合 99"/>
          <p:cNvGrpSpPr/>
          <p:nvPr/>
        </p:nvGrpSpPr>
        <p:grpSpPr>
          <a:xfrm>
            <a:off x="2343754" y="1629250"/>
            <a:ext cx="7714646" cy="610765"/>
            <a:chOff x="2343754" y="2232754"/>
            <a:chExt cx="7714646" cy="610765"/>
          </a:xfrm>
        </p:grpSpPr>
        <p:sp>
          <p:nvSpPr>
            <p:cNvPr id="101" name="文本框 100"/>
            <p:cNvSpPr txBox="1"/>
            <p:nvPr/>
          </p:nvSpPr>
          <p:spPr>
            <a:xfrm>
              <a:off x="2343754" y="2443409"/>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grpSp>
          <p:nvGrpSpPr>
            <p:cNvPr id="102" name="组合 101"/>
            <p:cNvGrpSpPr/>
            <p:nvPr/>
          </p:nvGrpSpPr>
          <p:grpSpPr>
            <a:xfrm>
              <a:off x="2657098" y="2232754"/>
              <a:ext cx="7401302" cy="461014"/>
              <a:chOff x="2657098" y="2232754"/>
              <a:chExt cx="7401302" cy="461014"/>
            </a:xfrm>
          </p:grpSpPr>
          <p:cxnSp>
            <p:nvCxnSpPr>
              <p:cNvPr id="103" name="直接箭头连接符 102"/>
              <p:cNvCxnSpPr/>
              <p:nvPr/>
            </p:nvCxnSpPr>
            <p:spPr>
              <a:xfrm>
                <a:off x="2657098" y="2693768"/>
                <a:ext cx="7401302"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13" name="组合 112"/>
              <p:cNvGrpSpPr/>
              <p:nvPr/>
            </p:nvGrpSpPr>
            <p:grpSpPr>
              <a:xfrm>
                <a:off x="3281275" y="2237431"/>
                <a:ext cx="355207" cy="400110"/>
                <a:chOff x="4906689" y="2877765"/>
                <a:chExt cx="355207" cy="400110"/>
              </a:xfrm>
            </p:grpSpPr>
            <p:sp>
              <p:nvSpPr>
                <p:cNvPr id="143" name="圆角矩形 142"/>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45" name="文本框 144"/>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i="1" dirty="0">
                      <a:latin typeface="Times New Roman" panose="02020603050405020304" pitchFamily="18" charset="0"/>
                      <a:cs typeface="Times New Roman" panose="02020603050405020304" pitchFamily="18" charset="0"/>
                    </a:rPr>
                    <a:t>t</a:t>
                  </a:r>
                  <a:r>
                    <a:rPr lang="en-US" altLang="zh-CN" sz="2000" baseline="-25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14" name="组合 113"/>
              <p:cNvGrpSpPr/>
              <p:nvPr/>
            </p:nvGrpSpPr>
            <p:grpSpPr>
              <a:xfrm>
                <a:off x="5162012" y="2234038"/>
                <a:ext cx="355207" cy="400110"/>
                <a:chOff x="5949226" y="2874372"/>
                <a:chExt cx="355207" cy="400110"/>
              </a:xfrm>
            </p:grpSpPr>
            <p:sp>
              <p:nvSpPr>
                <p:cNvPr id="137" name="圆角矩形 136"/>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38" name="文本框 137"/>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i="1" dirty="0">
                      <a:latin typeface="Times New Roman" panose="02020603050405020304" pitchFamily="18" charset="0"/>
                      <a:cs typeface="Times New Roman" panose="02020603050405020304" pitchFamily="18" charset="0"/>
                    </a:rPr>
                    <a:t>t</a:t>
                  </a:r>
                  <a:r>
                    <a:rPr lang="en-US" altLang="zh-CN" sz="2000" baseline="-25000" dirty="0">
                      <a:latin typeface="Times New Roman" panose="02020603050405020304" pitchFamily="18" charset="0"/>
                      <a:cs typeface="Times New Roman" panose="02020603050405020304" pitchFamily="18" charset="0"/>
                    </a:rPr>
                    <a:t>1</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16" name="组合 115"/>
              <p:cNvGrpSpPr/>
              <p:nvPr/>
            </p:nvGrpSpPr>
            <p:grpSpPr>
              <a:xfrm>
                <a:off x="7068810" y="2232754"/>
                <a:ext cx="355207" cy="400110"/>
                <a:chOff x="7055924" y="2873088"/>
                <a:chExt cx="355207" cy="400110"/>
              </a:xfrm>
            </p:grpSpPr>
            <p:sp>
              <p:nvSpPr>
                <p:cNvPr id="135" name="圆角矩形 134"/>
                <p:cNvSpPr/>
                <p:nvPr/>
              </p:nvSpPr>
              <p:spPr>
                <a:xfrm>
                  <a:off x="7058827" y="2938919"/>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36" name="文本框 135"/>
                <p:cNvSpPr txBox="1"/>
                <p:nvPr/>
              </p:nvSpPr>
              <p:spPr>
                <a:xfrm>
                  <a:off x="7055924" y="2873088"/>
                  <a:ext cx="355207" cy="400110"/>
                </a:xfrm>
                <a:prstGeom prst="rect">
                  <a:avLst/>
                </a:prstGeom>
                <a:noFill/>
                <a:ln w="9525">
                  <a:noFill/>
                </a:ln>
              </p:spPr>
              <p:txBody>
                <a:bodyPr wrap="square" rtlCol="0" anchor="ctr" anchorCtr="0">
                  <a:spAutoFit/>
                </a:bodyPr>
                <a:lstStyle/>
                <a:p>
                  <a:pPr algn="ctr"/>
                  <a:r>
                    <a:rPr lang="en-US" altLang="zh-CN" sz="2000" i="1" dirty="0">
                      <a:latin typeface="Times New Roman" panose="02020603050405020304" pitchFamily="18" charset="0"/>
                      <a:cs typeface="Times New Roman" panose="02020603050405020304" pitchFamily="18" charset="0"/>
                    </a:rPr>
                    <a:t>t</a:t>
                  </a:r>
                  <a:r>
                    <a:rPr lang="en-US" altLang="zh-CN" sz="2000" baseline="-25000" dirty="0">
                      <a:latin typeface="Times New Roman" panose="02020603050405020304" pitchFamily="18" charset="0"/>
                      <a:cs typeface="Times New Roman" panose="02020603050405020304" pitchFamily="18" charset="0"/>
                    </a:rPr>
                    <a:t>2</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25" name="组合 124"/>
              <p:cNvGrpSpPr/>
              <p:nvPr/>
            </p:nvGrpSpPr>
            <p:grpSpPr>
              <a:xfrm>
                <a:off x="8985588" y="2234836"/>
                <a:ext cx="355207" cy="400110"/>
                <a:chOff x="8153552" y="2875170"/>
                <a:chExt cx="355207" cy="400110"/>
              </a:xfrm>
            </p:grpSpPr>
            <p:sp>
              <p:nvSpPr>
                <p:cNvPr id="131" name="圆角矩形 130"/>
                <p:cNvSpPr/>
                <p:nvPr/>
              </p:nvSpPr>
              <p:spPr>
                <a:xfrm>
                  <a:off x="8156455" y="2941001"/>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34" name="文本框 133"/>
                <p:cNvSpPr txBox="1"/>
                <p:nvPr/>
              </p:nvSpPr>
              <p:spPr>
                <a:xfrm>
                  <a:off x="8153552" y="2875170"/>
                  <a:ext cx="355207" cy="400110"/>
                </a:xfrm>
                <a:prstGeom prst="rect">
                  <a:avLst/>
                </a:prstGeom>
                <a:noFill/>
                <a:ln w="9525">
                  <a:noFill/>
                </a:ln>
              </p:spPr>
              <p:txBody>
                <a:bodyPr wrap="square" rtlCol="0" anchor="ctr" anchorCtr="0">
                  <a:spAutoFit/>
                </a:bodyPr>
                <a:lstStyle/>
                <a:p>
                  <a:pPr algn="ctr"/>
                  <a:r>
                    <a:rPr lang="en-US" altLang="zh-CN" sz="2000" i="1" dirty="0">
                      <a:latin typeface="Times New Roman" panose="02020603050405020304" pitchFamily="18" charset="0"/>
                      <a:cs typeface="Times New Roman" panose="02020603050405020304" pitchFamily="18" charset="0"/>
                    </a:rPr>
                    <a:t>t</a:t>
                  </a:r>
                  <a:r>
                    <a:rPr lang="en-US" altLang="zh-CN" sz="2000" baseline="-25000" dirty="0">
                      <a:latin typeface="Times New Roman" panose="02020603050405020304" pitchFamily="18" charset="0"/>
                      <a:cs typeface="Times New Roman" panose="02020603050405020304" pitchFamily="18" charset="0"/>
                    </a:rPr>
                    <a:t>3</a:t>
                  </a:r>
                  <a:endParaRPr lang="zh-CN" altLang="en-US" sz="2000" baseline="-25000" dirty="0">
                    <a:latin typeface="Times New Roman" panose="02020603050405020304" pitchFamily="18" charset="0"/>
                    <a:cs typeface="Times New Roman" panose="02020603050405020304" pitchFamily="18" charset="0"/>
                  </a:endParaRPr>
                </a:p>
              </p:txBody>
            </p:sp>
          </p:grpSp>
          <p:cxnSp>
            <p:nvCxnSpPr>
              <p:cNvPr id="126" name="直接连接符 125"/>
              <p:cNvCxnSpPr>
                <a:endCxn id="145" idx="2"/>
              </p:cNvCxnSpPr>
              <p:nvPr/>
            </p:nvCxnSpPr>
            <p:spPr>
              <a:xfrm flipV="1">
                <a:off x="3458878" y="2637541"/>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8" name="直接连接符 127"/>
              <p:cNvCxnSpPr>
                <a:endCxn id="138" idx="2"/>
              </p:cNvCxnSpPr>
              <p:nvPr/>
            </p:nvCxnSpPr>
            <p:spPr>
              <a:xfrm flipV="1">
                <a:off x="5339614" y="2634148"/>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9" name="直接连接符 128"/>
              <p:cNvCxnSpPr>
                <a:endCxn id="136" idx="2"/>
              </p:cNvCxnSpPr>
              <p:nvPr/>
            </p:nvCxnSpPr>
            <p:spPr>
              <a:xfrm flipV="1">
                <a:off x="7246413" y="2632864"/>
                <a:ext cx="1" cy="4875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0" name="直接连接符 129"/>
              <p:cNvCxnSpPr>
                <a:endCxn id="134" idx="2"/>
              </p:cNvCxnSpPr>
              <p:nvPr/>
            </p:nvCxnSpPr>
            <p:spPr>
              <a:xfrm flipV="1">
                <a:off x="9163192" y="2634946"/>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sp>
        <p:nvSpPr>
          <p:cNvPr id="152" name="TextBox 35">
            <a:extLst>
              <a:ext uri="{FF2B5EF4-FFF2-40B4-BE49-F238E27FC236}">
                <a16:creationId xmlns:a16="http://schemas.microsoft.com/office/drawing/2014/main" id="{0E125B6D-BCAF-3B4A-B85E-679CC39F703B}"/>
              </a:ext>
            </a:extLst>
          </p:cNvPr>
          <p:cNvSpPr txBox="1"/>
          <p:nvPr/>
        </p:nvSpPr>
        <p:spPr>
          <a:xfrm>
            <a:off x="1564672" y="3565650"/>
            <a:ext cx="1041279" cy="769441"/>
          </a:xfrm>
          <a:prstGeom prst="rect">
            <a:avLst/>
          </a:prstGeom>
          <a:noFill/>
        </p:spPr>
        <p:txBody>
          <a:bodyPr wrap="square" rtlCol="0">
            <a:spAutoFit/>
          </a:bodyPr>
          <a:lstStyle/>
          <a:p>
            <a:pPr algn="ctr"/>
            <a:r>
              <a:rPr lang="en-US" altLang="zh-CN" sz="2200" dirty="0">
                <a:latin typeface="Arial" panose="020B0604020202020204" pitchFamily="34" charset="0"/>
                <a:cs typeface="Arial" panose="020B0604020202020204" pitchFamily="34" charset="0"/>
              </a:rPr>
              <a:t>RGB</a:t>
            </a:r>
          </a:p>
          <a:p>
            <a:pPr algn="ctr"/>
            <a:r>
              <a:rPr lang="en-US" altLang="zh-CN" sz="2200" dirty="0">
                <a:latin typeface="Arial" panose="020B0604020202020204" pitchFamily="34" charset="0"/>
                <a:cs typeface="Arial" panose="020B0604020202020204" pitchFamily="34" charset="0"/>
              </a:rPr>
              <a:t>space </a:t>
            </a:r>
          </a:p>
        </p:txBody>
      </p:sp>
      <p:sp>
        <p:nvSpPr>
          <p:cNvPr id="163" name="矩形 162"/>
          <p:cNvSpPr/>
          <p:nvPr/>
        </p:nvSpPr>
        <p:spPr>
          <a:xfrm>
            <a:off x="2591145" y="4571381"/>
            <a:ext cx="7377826" cy="1348156"/>
          </a:xfrm>
          <a:prstGeom prst="rect">
            <a:avLst/>
          </a:prstGeom>
          <a:solidFill>
            <a:srgbClr val="F2F2F2">
              <a:alpha val="69804"/>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rgbClr val="FF0000"/>
                </a:solidFill>
                <a:latin typeface="Arial" panose="020B0604020202020204" pitchFamily="34" charset="0"/>
                <a:cs typeface="Arial" panose="020B0604020202020204" pitchFamily="34" charset="0"/>
              </a:rPr>
              <a:t>Poor compactness!</a:t>
            </a:r>
            <a:endParaRPr lang="zh-CN" altLang="en-US" sz="3200" dirty="0">
              <a:solidFill>
                <a:srgbClr val="FF000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29388650"/>
      </p:ext>
    </p:extLst>
  </p:cSld>
  <p:clrMapOvr>
    <a:masterClrMapping/>
  </p:clrMapOvr>
  <mc:AlternateContent xmlns:mc="http://schemas.openxmlformats.org/markup-compatibility/2006" xmlns:p14="http://schemas.microsoft.com/office/powerpoint/2010/main">
    <mc:Choice Requires="p14">
      <p:transition spd="slow" p14:dur="2000" advTm="11624"/>
    </mc:Choice>
    <mc:Fallback xmlns="">
      <p:transition spd="slow" advTm="11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63"/>
                                        </p:tgtEl>
                                        <p:attrNameLst>
                                          <p:attrName>style.visibility</p:attrName>
                                        </p:attrNameLst>
                                      </p:cBhvr>
                                      <p:to>
                                        <p:strVal val="visible"/>
                                      </p:to>
                                    </p:set>
                                    <p:animEffect transition="in" filter="fade">
                                      <p:cBhvr>
                                        <p:cTn id="11" dur="1000"/>
                                        <p:tgtEl>
                                          <p:spTgt spid="163"/>
                                        </p:tgtEl>
                                      </p:cBhvr>
                                    </p:animEffect>
                                    <p:anim calcmode="lin" valueType="num">
                                      <p:cBhvr>
                                        <p:cTn id="12" dur="1000" fill="hold"/>
                                        <p:tgtEl>
                                          <p:spTgt spid="163"/>
                                        </p:tgtEl>
                                        <p:attrNameLst>
                                          <p:attrName>ppt_x</p:attrName>
                                        </p:attrNameLst>
                                      </p:cBhvr>
                                      <p:tavLst>
                                        <p:tav tm="0">
                                          <p:val>
                                            <p:strVal val="#ppt_x"/>
                                          </p:val>
                                        </p:tav>
                                        <p:tav tm="100000">
                                          <p:val>
                                            <p:strVal val="#ppt_x"/>
                                          </p:val>
                                        </p:tav>
                                      </p:tavLst>
                                    </p:anim>
                                    <p:anim calcmode="lin" valueType="num">
                                      <p:cBhvr>
                                        <p:cTn id="13" dur="1000" fill="hold"/>
                                        <p:tgtEl>
                                          <p:spTgt spid="1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p:bldP spid="16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Choices of RGBT 4D geometry</a:t>
            </a:r>
            <a:endParaRPr lang="zh-CN" altLang="en-US" dirty="0">
              <a:latin typeface="Arial" panose="020B0604020202020204" pitchFamily="34" charset="0"/>
              <a:cs typeface="Arial" panose="020B0604020202020204" pitchFamily="34" charset="0"/>
            </a:endParaRPr>
          </a:p>
        </p:txBody>
      </p:sp>
      <p:sp>
        <p:nvSpPr>
          <p:cNvPr id="294" name="内容占位符 2"/>
          <p:cNvSpPr>
            <a:spLocks noGrp="1"/>
          </p:cNvSpPr>
          <p:nvPr>
            <p:ph idx="1"/>
          </p:nvPr>
        </p:nvSpPr>
        <p:spPr>
          <a:xfrm>
            <a:off x="2591144" y="6071390"/>
            <a:ext cx="7377827" cy="592206"/>
          </a:xfrm>
        </p:spPr>
        <p:txBody>
          <a:bodyPr>
            <a:normAutofit/>
          </a:bodyPr>
          <a:lstStyle/>
          <a:p>
            <a:pPr marL="0" indent="0" algn="ctr">
              <a:buNone/>
            </a:pPr>
            <a:r>
              <a:rPr lang="en-US" altLang="zh-CN" dirty="0">
                <a:latin typeface="Arial" panose="020B0604020202020204" pitchFamily="34" charset="0"/>
                <a:cs typeface="Arial" panose="020B0604020202020204" pitchFamily="34" charset="0"/>
              </a:rPr>
              <a:t>RGBT regular polytope</a:t>
            </a:r>
          </a:p>
        </p:txBody>
      </p:sp>
      <p:pic>
        <p:nvPicPr>
          <p:cNvPr id="9" name="图片 3">
            <a:extLst>
              <a:ext uri="{FF2B5EF4-FFF2-40B4-BE49-F238E27FC236}">
                <a16:creationId xmlns:a16="http://schemas.microsoft.com/office/drawing/2014/main" id="{99A05568-1616-DD4A-B7FD-3CB111EE5FE4}"/>
              </a:ext>
            </a:extLst>
          </p:cNvPr>
          <p:cNvPicPr>
            <a:picLocks noChangeAspect="1"/>
          </p:cNvPicPr>
          <p:nvPr/>
        </p:nvPicPr>
        <p:blipFill>
          <a:blip r:embed="rId5"/>
          <a:stretch>
            <a:fillRect/>
          </a:stretch>
        </p:blipFill>
        <p:spPr>
          <a:xfrm>
            <a:off x="2646242" y="2336226"/>
            <a:ext cx="1600250" cy="1038357"/>
          </a:xfrm>
          <a:prstGeom prst="rect">
            <a:avLst/>
          </a:prstGeom>
        </p:spPr>
      </p:pic>
      <p:pic>
        <p:nvPicPr>
          <p:cNvPr id="10" name="图片 4">
            <a:extLst>
              <a:ext uri="{FF2B5EF4-FFF2-40B4-BE49-F238E27FC236}">
                <a16:creationId xmlns:a16="http://schemas.microsoft.com/office/drawing/2014/main" id="{6E2DF6DA-FD1B-804C-8F78-531E80E2B374}"/>
              </a:ext>
            </a:extLst>
          </p:cNvPr>
          <p:cNvPicPr>
            <a:picLocks noChangeAspect="1"/>
          </p:cNvPicPr>
          <p:nvPr/>
        </p:nvPicPr>
        <p:blipFill>
          <a:blip r:embed="rId6"/>
          <a:stretch>
            <a:fillRect/>
          </a:stretch>
        </p:blipFill>
        <p:spPr>
          <a:xfrm>
            <a:off x="4557977" y="2328089"/>
            <a:ext cx="1598230" cy="1037102"/>
          </a:xfrm>
          <a:prstGeom prst="rect">
            <a:avLst/>
          </a:prstGeom>
        </p:spPr>
      </p:pic>
      <p:pic>
        <p:nvPicPr>
          <p:cNvPr id="11" name="图片 7">
            <a:extLst>
              <a:ext uri="{FF2B5EF4-FFF2-40B4-BE49-F238E27FC236}">
                <a16:creationId xmlns:a16="http://schemas.microsoft.com/office/drawing/2014/main" id="{C9D3C3A5-6EC8-4C4A-B9B1-91A2C8599470}"/>
              </a:ext>
            </a:extLst>
          </p:cNvPr>
          <p:cNvPicPr>
            <a:picLocks noChangeAspect="1"/>
          </p:cNvPicPr>
          <p:nvPr/>
        </p:nvPicPr>
        <p:blipFill>
          <a:blip r:embed="rId7"/>
          <a:stretch>
            <a:fillRect/>
          </a:stretch>
        </p:blipFill>
        <p:spPr>
          <a:xfrm>
            <a:off x="6468034" y="2324741"/>
            <a:ext cx="1591683" cy="1040846"/>
          </a:xfrm>
          <a:prstGeom prst="rect">
            <a:avLst/>
          </a:prstGeom>
        </p:spPr>
      </p:pic>
      <p:pic>
        <p:nvPicPr>
          <p:cNvPr id="12" name="图片 6">
            <a:extLst>
              <a:ext uri="{FF2B5EF4-FFF2-40B4-BE49-F238E27FC236}">
                <a16:creationId xmlns:a16="http://schemas.microsoft.com/office/drawing/2014/main" id="{9BE11373-A404-D845-9ED7-404D4F9BF6DD}"/>
              </a:ext>
            </a:extLst>
          </p:cNvPr>
          <p:cNvPicPr>
            <a:picLocks noChangeAspect="1"/>
          </p:cNvPicPr>
          <p:nvPr/>
        </p:nvPicPr>
        <p:blipFill>
          <a:blip r:embed="rId8"/>
          <a:stretch>
            <a:fillRect/>
          </a:stretch>
        </p:blipFill>
        <p:spPr>
          <a:xfrm>
            <a:off x="8366882" y="2324741"/>
            <a:ext cx="1602089" cy="1032080"/>
          </a:xfrm>
          <a:prstGeom prst="rect">
            <a:avLst/>
          </a:prstGeom>
        </p:spPr>
      </p:pic>
      <p:sp>
        <p:nvSpPr>
          <p:cNvPr id="194" name="TextBox 35">
            <a:extLst>
              <a:ext uri="{FF2B5EF4-FFF2-40B4-BE49-F238E27FC236}">
                <a16:creationId xmlns:a16="http://schemas.microsoft.com/office/drawing/2014/main" id="{0E125B6D-BCAF-3B4A-B85E-679CC39F703B}"/>
              </a:ext>
            </a:extLst>
          </p:cNvPr>
          <p:cNvSpPr txBox="1"/>
          <p:nvPr/>
        </p:nvSpPr>
        <p:spPr>
          <a:xfrm>
            <a:off x="1549865" y="2337161"/>
            <a:ext cx="1041280" cy="769441"/>
          </a:xfrm>
          <a:prstGeom prst="rect">
            <a:avLst/>
          </a:prstGeom>
          <a:noFill/>
        </p:spPr>
        <p:txBody>
          <a:bodyPr wrap="square" rtlCol="0">
            <a:spAutoFit/>
          </a:bodyPr>
          <a:lstStyle/>
          <a:p>
            <a:pPr algn="ctr"/>
            <a:r>
              <a:rPr lang="en-US" altLang="zh-CN" sz="2200" dirty="0">
                <a:latin typeface="Arial" panose="020B0604020202020204" pitchFamily="34" charset="0"/>
                <a:cs typeface="Arial" panose="020B0604020202020204" pitchFamily="34" charset="0"/>
              </a:rPr>
              <a:t>Input video </a:t>
            </a:r>
          </a:p>
        </p:txBody>
      </p:sp>
      <p:grpSp>
        <p:nvGrpSpPr>
          <p:cNvPr id="118" name="组合 117"/>
          <p:cNvGrpSpPr/>
          <p:nvPr/>
        </p:nvGrpSpPr>
        <p:grpSpPr>
          <a:xfrm>
            <a:off x="2880241" y="3524257"/>
            <a:ext cx="1125217" cy="897691"/>
            <a:chOff x="5513708" y="3299975"/>
            <a:chExt cx="1125217" cy="897691"/>
          </a:xfrm>
        </p:grpSpPr>
        <p:sp>
          <p:nvSpPr>
            <p:cNvPr id="119" name="矩形 118"/>
            <p:cNvSpPr/>
            <p:nvPr/>
          </p:nvSpPr>
          <p:spPr>
            <a:xfrm>
              <a:off x="5513708" y="3299975"/>
              <a:ext cx="1125217" cy="89769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120" name="组合 119"/>
            <p:cNvGrpSpPr/>
            <p:nvPr/>
          </p:nvGrpSpPr>
          <p:grpSpPr>
            <a:xfrm>
              <a:off x="5629872" y="3368016"/>
              <a:ext cx="858187" cy="755355"/>
              <a:chOff x="5629872" y="3368016"/>
              <a:chExt cx="858187" cy="755355"/>
            </a:xfrm>
          </p:grpSpPr>
          <p:sp>
            <p:nvSpPr>
              <p:cNvPr id="121" name="椭圆 120"/>
              <p:cNvSpPr/>
              <p:nvPr/>
            </p:nvSpPr>
            <p:spPr>
              <a:xfrm>
                <a:off x="6380059" y="4015371"/>
                <a:ext cx="108000" cy="108000"/>
              </a:xfrm>
              <a:prstGeom prst="ellipse">
                <a:avLst/>
              </a:prstGeom>
              <a:solidFill>
                <a:srgbClr val="F2F2F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22" name="椭圆 121"/>
              <p:cNvSpPr/>
              <p:nvPr/>
            </p:nvSpPr>
            <p:spPr>
              <a:xfrm>
                <a:off x="5629872" y="4003243"/>
                <a:ext cx="108000" cy="108000"/>
              </a:xfrm>
              <a:prstGeom prst="ellipse">
                <a:avLst/>
              </a:prstGeom>
              <a:solidFill>
                <a:srgbClr val="353D7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23" name="椭圆 122"/>
              <p:cNvSpPr/>
              <p:nvPr/>
            </p:nvSpPr>
            <p:spPr>
              <a:xfrm>
                <a:off x="5988747" y="3368016"/>
                <a:ext cx="108000" cy="108000"/>
              </a:xfrm>
              <a:prstGeom prst="ellipse">
                <a:avLst/>
              </a:prstGeom>
              <a:solidFill>
                <a:srgbClr val="7645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24" name="椭圆 123"/>
              <p:cNvSpPr/>
              <p:nvPr/>
            </p:nvSpPr>
            <p:spPr>
              <a:xfrm>
                <a:off x="5987502" y="3746068"/>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grpSp>
        <p:nvGrpSpPr>
          <p:cNvPr id="127" name="组合 126"/>
          <p:cNvGrpSpPr/>
          <p:nvPr/>
        </p:nvGrpSpPr>
        <p:grpSpPr>
          <a:xfrm>
            <a:off x="4791685" y="3526468"/>
            <a:ext cx="1125217" cy="907084"/>
            <a:chOff x="7076010" y="3299975"/>
            <a:chExt cx="1125217" cy="907084"/>
          </a:xfrm>
        </p:grpSpPr>
        <p:sp>
          <p:nvSpPr>
            <p:cNvPr id="132" name="矩形 131"/>
            <p:cNvSpPr/>
            <p:nvPr/>
          </p:nvSpPr>
          <p:spPr>
            <a:xfrm>
              <a:off x="7076010" y="3299975"/>
              <a:ext cx="1125217" cy="9070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133" name="组合 132"/>
            <p:cNvGrpSpPr/>
            <p:nvPr/>
          </p:nvGrpSpPr>
          <p:grpSpPr>
            <a:xfrm>
              <a:off x="7293687" y="3451866"/>
              <a:ext cx="724837" cy="633405"/>
              <a:chOff x="7293687" y="3451866"/>
              <a:chExt cx="724837" cy="633405"/>
            </a:xfrm>
          </p:grpSpPr>
          <p:sp>
            <p:nvSpPr>
              <p:cNvPr id="139" name="椭圆 138"/>
              <p:cNvSpPr/>
              <p:nvPr/>
            </p:nvSpPr>
            <p:spPr>
              <a:xfrm>
                <a:off x="7910524" y="3977271"/>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40" name="椭圆 139"/>
              <p:cNvSpPr/>
              <p:nvPr/>
            </p:nvSpPr>
            <p:spPr>
              <a:xfrm>
                <a:off x="7293687" y="3965143"/>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41" name="椭圆 140"/>
              <p:cNvSpPr/>
              <p:nvPr/>
            </p:nvSpPr>
            <p:spPr>
              <a:xfrm>
                <a:off x="7535112" y="3690823"/>
                <a:ext cx="108000" cy="108000"/>
              </a:xfrm>
              <a:prstGeom prst="ellipse">
                <a:avLst/>
              </a:prstGeom>
              <a:solidFill>
                <a:srgbClr val="74584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42" name="椭圆 141"/>
              <p:cNvSpPr/>
              <p:nvPr/>
            </p:nvSpPr>
            <p:spPr>
              <a:xfrm>
                <a:off x="7321267" y="3465244"/>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44" name="椭圆 143"/>
              <p:cNvSpPr/>
              <p:nvPr/>
            </p:nvSpPr>
            <p:spPr>
              <a:xfrm>
                <a:off x="7894957" y="3451866"/>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grpSp>
        <p:nvGrpSpPr>
          <p:cNvPr id="146" name="组合 145"/>
          <p:cNvGrpSpPr/>
          <p:nvPr/>
        </p:nvGrpSpPr>
        <p:grpSpPr>
          <a:xfrm>
            <a:off x="6685969" y="3521349"/>
            <a:ext cx="1125217" cy="938732"/>
            <a:chOff x="8714955" y="3258934"/>
            <a:chExt cx="1125217" cy="938732"/>
          </a:xfrm>
        </p:grpSpPr>
        <p:sp>
          <p:nvSpPr>
            <p:cNvPr id="147" name="矩形 146"/>
            <p:cNvSpPr/>
            <p:nvPr/>
          </p:nvSpPr>
          <p:spPr>
            <a:xfrm>
              <a:off x="8714955" y="3258934"/>
              <a:ext cx="1125217" cy="93873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148" name="组合 147"/>
            <p:cNvGrpSpPr/>
            <p:nvPr/>
          </p:nvGrpSpPr>
          <p:grpSpPr>
            <a:xfrm>
              <a:off x="8947977" y="3422096"/>
              <a:ext cx="686737" cy="650580"/>
              <a:chOff x="8947977" y="3422096"/>
              <a:chExt cx="686737" cy="650580"/>
            </a:xfrm>
          </p:grpSpPr>
          <p:sp>
            <p:nvSpPr>
              <p:cNvPr id="149" name="椭圆 148"/>
              <p:cNvSpPr/>
              <p:nvPr/>
            </p:nvSpPr>
            <p:spPr>
              <a:xfrm>
                <a:off x="9300328" y="3886711"/>
                <a:ext cx="108000" cy="108000"/>
              </a:xfrm>
              <a:prstGeom prst="ellipse">
                <a:avLst/>
              </a:prstGeom>
              <a:solidFill>
                <a:srgbClr val="868DA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50" name="椭圆 149"/>
              <p:cNvSpPr/>
              <p:nvPr/>
            </p:nvSpPr>
            <p:spPr>
              <a:xfrm>
                <a:off x="9526714" y="3964676"/>
                <a:ext cx="108000" cy="108000"/>
              </a:xfrm>
              <a:prstGeom prst="ellipse">
                <a:avLst/>
              </a:prstGeom>
              <a:solidFill>
                <a:srgbClr val="6C86A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51" name="椭圆 150"/>
              <p:cNvSpPr/>
              <p:nvPr/>
            </p:nvSpPr>
            <p:spPr>
              <a:xfrm>
                <a:off x="8947977" y="3952548"/>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52" name="椭圆 151"/>
              <p:cNvSpPr/>
              <p:nvPr/>
            </p:nvSpPr>
            <p:spPr>
              <a:xfrm>
                <a:off x="9221127" y="3422096"/>
                <a:ext cx="108000" cy="108000"/>
              </a:xfrm>
              <a:prstGeom prst="ellipse">
                <a:avLst/>
              </a:prstGeom>
              <a:solidFill>
                <a:srgbClr val="C55A1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53" name="椭圆 152"/>
              <p:cNvSpPr/>
              <p:nvPr/>
            </p:nvSpPr>
            <p:spPr>
              <a:xfrm>
                <a:off x="9119000" y="3696953"/>
                <a:ext cx="108000" cy="108000"/>
              </a:xfrm>
              <a:prstGeom prst="ellipse">
                <a:avLst/>
              </a:prstGeom>
              <a:solidFill>
                <a:srgbClr val="A88F9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grpSp>
        <p:nvGrpSpPr>
          <p:cNvPr id="154" name="组合 153"/>
          <p:cNvGrpSpPr/>
          <p:nvPr/>
        </p:nvGrpSpPr>
        <p:grpSpPr>
          <a:xfrm>
            <a:off x="8609435" y="3522238"/>
            <a:ext cx="1125217" cy="948125"/>
            <a:chOff x="10332591" y="3258934"/>
            <a:chExt cx="1125217" cy="948125"/>
          </a:xfrm>
        </p:grpSpPr>
        <p:sp>
          <p:nvSpPr>
            <p:cNvPr id="155" name="矩形 154"/>
            <p:cNvSpPr/>
            <p:nvPr/>
          </p:nvSpPr>
          <p:spPr>
            <a:xfrm>
              <a:off x="10332591" y="3258934"/>
              <a:ext cx="1125217" cy="9481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156" name="组合 155"/>
            <p:cNvGrpSpPr/>
            <p:nvPr/>
          </p:nvGrpSpPr>
          <p:grpSpPr>
            <a:xfrm>
              <a:off x="10390837" y="3299975"/>
              <a:ext cx="996908" cy="809902"/>
              <a:chOff x="10390837" y="3299975"/>
              <a:chExt cx="996908" cy="809902"/>
            </a:xfrm>
          </p:grpSpPr>
          <p:sp>
            <p:nvSpPr>
              <p:cNvPr id="157" name="椭圆 156"/>
              <p:cNvSpPr/>
              <p:nvPr/>
            </p:nvSpPr>
            <p:spPr>
              <a:xfrm>
                <a:off x="11279745" y="363930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58" name="椭圆 157"/>
              <p:cNvSpPr/>
              <p:nvPr/>
            </p:nvSpPr>
            <p:spPr>
              <a:xfrm>
                <a:off x="11198442" y="4001877"/>
                <a:ext cx="108000" cy="108000"/>
              </a:xfrm>
              <a:prstGeom prst="ellipse">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59" name="椭圆 158"/>
              <p:cNvSpPr/>
              <p:nvPr/>
            </p:nvSpPr>
            <p:spPr>
              <a:xfrm>
                <a:off x="10441273" y="3992352"/>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60" name="椭圆 159"/>
              <p:cNvSpPr/>
              <p:nvPr/>
            </p:nvSpPr>
            <p:spPr>
              <a:xfrm>
                <a:off x="10832521" y="3299975"/>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61" name="椭圆 160"/>
              <p:cNvSpPr/>
              <p:nvPr/>
            </p:nvSpPr>
            <p:spPr>
              <a:xfrm>
                <a:off x="10390837" y="3632514"/>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62" name="椭圆 161"/>
              <p:cNvSpPr/>
              <p:nvPr/>
            </p:nvSpPr>
            <p:spPr>
              <a:xfrm>
                <a:off x="10832521" y="3597372"/>
                <a:ext cx="108000" cy="108000"/>
              </a:xfrm>
              <a:prstGeom prst="ellipse">
                <a:avLst/>
              </a:prstGeom>
              <a:solidFill>
                <a:srgbClr val="B2693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grpSp>
        <p:nvGrpSpPr>
          <p:cNvPr id="63" name="组合 62"/>
          <p:cNvGrpSpPr/>
          <p:nvPr/>
        </p:nvGrpSpPr>
        <p:grpSpPr>
          <a:xfrm>
            <a:off x="2788448" y="4741547"/>
            <a:ext cx="7071525" cy="1021887"/>
            <a:chOff x="2788448" y="4741547"/>
            <a:chExt cx="7071525" cy="1021887"/>
          </a:xfrm>
        </p:grpSpPr>
        <p:sp>
          <p:nvSpPr>
            <p:cNvPr id="323" name="矩形 322"/>
            <p:cNvSpPr/>
            <p:nvPr/>
          </p:nvSpPr>
          <p:spPr>
            <a:xfrm>
              <a:off x="4683863" y="4742869"/>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24" name="矩形 323"/>
            <p:cNvSpPr/>
            <p:nvPr/>
          </p:nvSpPr>
          <p:spPr>
            <a:xfrm>
              <a:off x="8519113" y="4751218"/>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25" name="矩形 324"/>
            <p:cNvSpPr/>
            <p:nvPr/>
          </p:nvSpPr>
          <p:spPr>
            <a:xfrm>
              <a:off x="6610888" y="4741547"/>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26" name="任意多边形 325"/>
            <p:cNvSpPr/>
            <p:nvPr/>
          </p:nvSpPr>
          <p:spPr>
            <a:xfrm>
              <a:off x="8942318" y="4844455"/>
              <a:ext cx="495300" cy="876300"/>
            </a:xfrm>
            <a:custGeom>
              <a:avLst/>
              <a:gdLst>
                <a:gd name="connsiteX0" fmla="*/ 266700 w 504825"/>
                <a:gd name="connsiteY0" fmla="*/ 0 h 800100"/>
                <a:gd name="connsiteX1" fmla="*/ 0 w 504825"/>
                <a:gd name="connsiteY1" fmla="*/ 219075 h 800100"/>
                <a:gd name="connsiteX2" fmla="*/ 47625 w 504825"/>
                <a:gd name="connsiteY2" fmla="*/ 638175 h 800100"/>
                <a:gd name="connsiteX3" fmla="*/ 428625 w 504825"/>
                <a:gd name="connsiteY3" fmla="*/ 800100 h 800100"/>
                <a:gd name="connsiteX4" fmla="*/ 504825 w 504825"/>
                <a:gd name="connsiteY4" fmla="*/ 390525 h 800100"/>
                <a:gd name="connsiteX5" fmla="*/ 266700 w 504825"/>
                <a:gd name="connsiteY5" fmla="*/ 0 h 800100"/>
                <a:gd name="connsiteX0" fmla="*/ 238125 w 476250"/>
                <a:gd name="connsiteY0" fmla="*/ 0 h 800100"/>
                <a:gd name="connsiteX1" fmla="*/ 0 w 476250"/>
                <a:gd name="connsiteY1" fmla="*/ 219075 h 800100"/>
                <a:gd name="connsiteX2" fmla="*/ 19050 w 476250"/>
                <a:gd name="connsiteY2" fmla="*/ 638175 h 800100"/>
                <a:gd name="connsiteX3" fmla="*/ 400050 w 476250"/>
                <a:gd name="connsiteY3" fmla="*/ 800100 h 800100"/>
                <a:gd name="connsiteX4" fmla="*/ 476250 w 476250"/>
                <a:gd name="connsiteY4" fmla="*/ 390525 h 800100"/>
                <a:gd name="connsiteX5" fmla="*/ 238125 w 476250"/>
                <a:gd name="connsiteY5" fmla="*/ 0 h 800100"/>
                <a:gd name="connsiteX0" fmla="*/ 238125 w 428625"/>
                <a:gd name="connsiteY0" fmla="*/ 0 h 800100"/>
                <a:gd name="connsiteX1" fmla="*/ 0 w 428625"/>
                <a:gd name="connsiteY1" fmla="*/ 219075 h 800100"/>
                <a:gd name="connsiteX2" fmla="*/ 19050 w 428625"/>
                <a:gd name="connsiteY2" fmla="*/ 638175 h 800100"/>
                <a:gd name="connsiteX3" fmla="*/ 400050 w 428625"/>
                <a:gd name="connsiteY3" fmla="*/ 800100 h 800100"/>
                <a:gd name="connsiteX4" fmla="*/ 428625 w 428625"/>
                <a:gd name="connsiteY4" fmla="*/ 400050 h 800100"/>
                <a:gd name="connsiteX5" fmla="*/ 238125 w 428625"/>
                <a:gd name="connsiteY5" fmla="*/ 0 h 800100"/>
                <a:gd name="connsiteX0" fmla="*/ 238125 w 457200"/>
                <a:gd name="connsiteY0" fmla="*/ 0 h 800100"/>
                <a:gd name="connsiteX1" fmla="*/ 0 w 457200"/>
                <a:gd name="connsiteY1" fmla="*/ 219075 h 800100"/>
                <a:gd name="connsiteX2" fmla="*/ 19050 w 457200"/>
                <a:gd name="connsiteY2" fmla="*/ 638175 h 800100"/>
                <a:gd name="connsiteX3" fmla="*/ 400050 w 457200"/>
                <a:gd name="connsiteY3" fmla="*/ 800100 h 800100"/>
                <a:gd name="connsiteX4" fmla="*/ 457200 w 457200"/>
                <a:gd name="connsiteY4" fmla="*/ 400050 h 800100"/>
                <a:gd name="connsiteX5" fmla="*/ 238125 w 457200"/>
                <a:gd name="connsiteY5" fmla="*/ 0 h 800100"/>
                <a:gd name="connsiteX0" fmla="*/ 238125 w 457200"/>
                <a:gd name="connsiteY0" fmla="*/ 0 h 876300"/>
                <a:gd name="connsiteX1" fmla="*/ 0 w 457200"/>
                <a:gd name="connsiteY1" fmla="*/ 219075 h 876300"/>
                <a:gd name="connsiteX2" fmla="*/ 19050 w 457200"/>
                <a:gd name="connsiteY2" fmla="*/ 638175 h 876300"/>
                <a:gd name="connsiteX3" fmla="*/ 419100 w 457200"/>
                <a:gd name="connsiteY3" fmla="*/ 876300 h 876300"/>
                <a:gd name="connsiteX4" fmla="*/ 457200 w 457200"/>
                <a:gd name="connsiteY4" fmla="*/ 400050 h 876300"/>
                <a:gd name="connsiteX5" fmla="*/ 238125 w 457200"/>
                <a:gd name="connsiteY5" fmla="*/ 0 h 876300"/>
                <a:gd name="connsiteX0" fmla="*/ 238125 w 495300"/>
                <a:gd name="connsiteY0" fmla="*/ 0 h 876300"/>
                <a:gd name="connsiteX1" fmla="*/ 0 w 495300"/>
                <a:gd name="connsiteY1" fmla="*/ 21907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238125 w 495300"/>
                <a:gd name="connsiteY0" fmla="*/ 0 h 876300"/>
                <a:gd name="connsiteX1" fmla="*/ 0 w 495300"/>
                <a:gd name="connsiteY1" fmla="*/ 20002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0" h="876300">
                  <a:moveTo>
                    <a:pt x="238125" y="0"/>
                  </a:moveTo>
                  <a:lnTo>
                    <a:pt x="0" y="200025"/>
                  </a:lnTo>
                  <a:lnTo>
                    <a:pt x="19050" y="638175"/>
                  </a:lnTo>
                  <a:lnTo>
                    <a:pt x="419100" y="876300"/>
                  </a:lnTo>
                  <a:lnTo>
                    <a:pt x="495300" y="428625"/>
                  </a:lnTo>
                  <a:lnTo>
                    <a:pt x="238125" y="0"/>
                  </a:ln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327" name="组合 326"/>
            <p:cNvGrpSpPr/>
            <p:nvPr/>
          </p:nvGrpSpPr>
          <p:grpSpPr>
            <a:xfrm>
              <a:off x="8894692" y="4809941"/>
              <a:ext cx="574740" cy="934946"/>
              <a:chOff x="10590142" y="4784795"/>
              <a:chExt cx="574740" cy="934946"/>
            </a:xfrm>
          </p:grpSpPr>
          <p:sp>
            <p:nvSpPr>
              <p:cNvPr id="354" name="椭圆 353"/>
              <p:cNvSpPr/>
              <p:nvPr/>
            </p:nvSpPr>
            <p:spPr>
              <a:xfrm>
                <a:off x="11056882" y="5206688"/>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55" name="椭圆 354"/>
              <p:cNvSpPr/>
              <p:nvPr/>
            </p:nvSpPr>
            <p:spPr>
              <a:xfrm>
                <a:off x="10990412" y="5611741"/>
                <a:ext cx="108000" cy="108000"/>
              </a:xfrm>
              <a:prstGeom prst="ellipse">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56" name="椭圆 355"/>
              <p:cNvSpPr/>
              <p:nvPr/>
            </p:nvSpPr>
            <p:spPr>
              <a:xfrm>
                <a:off x="10609192" y="5388406"/>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57" name="椭圆 356"/>
              <p:cNvSpPr/>
              <p:nvPr/>
            </p:nvSpPr>
            <p:spPr>
              <a:xfrm>
                <a:off x="10804903" y="4784795"/>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58" name="椭圆 357"/>
              <p:cNvSpPr/>
              <p:nvPr/>
            </p:nvSpPr>
            <p:spPr>
              <a:xfrm>
                <a:off x="10590142" y="4975865"/>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59" name="椭圆 358"/>
              <p:cNvSpPr/>
              <p:nvPr/>
            </p:nvSpPr>
            <p:spPr>
              <a:xfrm>
                <a:off x="10801857" y="5064377"/>
                <a:ext cx="108000" cy="108000"/>
              </a:xfrm>
              <a:prstGeom prst="ellipse">
                <a:avLst/>
              </a:prstGeom>
              <a:solidFill>
                <a:srgbClr val="B2693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sp>
          <p:nvSpPr>
            <p:cNvPr id="330" name="矩形 329"/>
            <p:cNvSpPr/>
            <p:nvPr/>
          </p:nvSpPr>
          <p:spPr>
            <a:xfrm>
              <a:off x="2788448" y="4747565"/>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cxnSp>
          <p:nvCxnSpPr>
            <p:cNvPr id="331" name="直接连接符 330"/>
            <p:cNvCxnSpPr>
              <a:stCxn id="343" idx="6"/>
              <a:endCxn id="348" idx="2"/>
            </p:cNvCxnSpPr>
            <p:nvPr/>
          </p:nvCxnSpPr>
          <p:spPr>
            <a:xfrm>
              <a:off x="3500833" y="4886031"/>
              <a:ext cx="1887668" cy="287459"/>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2" name="直接连接符 331"/>
            <p:cNvCxnSpPr>
              <a:stCxn id="341" idx="6"/>
              <a:endCxn id="344" idx="2"/>
            </p:cNvCxnSpPr>
            <p:nvPr/>
          </p:nvCxnSpPr>
          <p:spPr>
            <a:xfrm flipV="1">
              <a:off x="3665802" y="5568720"/>
              <a:ext cx="1750966" cy="71636"/>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3" name="直接连接符 332"/>
            <p:cNvCxnSpPr>
              <a:stCxn id="343" idx="6"/>
              <a:endCxn id="347" idx="2"/>
            </p:cNvCxnSpPr>
            <p:nvPr/>
          </p:nvCxnSpPr>
          <p:spPr>
            <a:xfrm>
              <a:off x="3500833" y="4886031"/>
              <a:ext cx="1668475" cy="132892"/>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4" name="直接连接符 333"/>
            <p:cNvCxnSpPr>
              <a:stCxn id="342" idx="6"/>
              <a:endCxn id="345" idx="2"/>
            </p:cNvCxnSpPr>
            <p:nvPr/>
          </p:nvCxnSpPr>
          <p:spPr>
            <a:xfrm>
              <a:off x="3301249" y="5419809"/>
              <a:ext cx="1846829" cy="19638"/>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335" name="任意多边形 334"/>
            <p:cNvSpPr/>
            <p:nvPr/>
          </p:nvSpPr>
          <p:spPr>
            <a:xfrm>
              <a:off x="3251200" y="4870450"/>
              <a:ext cx="361950" cy="781050"/>
            </a:xfrm>
            <a:custGeom>
              <a:avLst/>
              <a:gdLst>
                <a:gd name="connsiteX0" fmla="*/ 184150 w 361950"/>
                <a:gd name="connsiteY0" fmla="*/ 0 h 781050"/>
                <a:gd name="connsiteX1" fmla="*/ 0 w 361950"/>
                <a:gd name="connsiteY1" fmla="*/ 552450 h 781050"/>
                <a:gd name="connsiteX2" fmla="*/ 361950 w 361950"/>
                <a:gd name="connsiteY2" fmla="*/ 781050 h 781050"/>
                <a:gd name="connsiteX3" fmla="*/ 184150 w 361950"/>
                <a:gd name="connsiteY3" fmla="*/ 0 h 781050"/>
              </a:gdLst>
              <a:ahLst/>
              <a:cxnLst>
                <a:cxn ang="0">
                  <a:pos x="connsiteX0" y="connsiteY0"/>
                </a:cxn>
                <a:cxn ang="0">
                  <a:pos x="connsiteX1" y="connsiteY1"/>
                </a:cxn>
                <a:cxn ang="0">
                  <a:pos x="connsiteX2" y="connsiteY2"/>
                </a:cxn>
                <a:cxn ang="0">
                  <a:pos x="connsiteX3" y="connsiteY3"/>
                </a:cxn>
              </a:cxnLst>
              <a:rect l="l" t="t" r="r" b="b"/>
              <a:pathLst>
                <a:path w="361950" h="781050">
                  <a:moveTo>
                    <a:pt x="184150" y="0"/>
                  </a:moveTo>
                  <a:lnTo>
                    <a:pt x="0" y="552450"/>
                  </a:lnTo>
                  <a:lnTo>
                    <a:pt x="361950" y="781050"/>
                  </a:lnTo>
                  <a:lnTo>
                    <a:pt x="184150" y="0"/>
                  </a:ln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cxnSp>
          <p:nvCxnSpPr>
            <p:cNvPr id="336" name="直接连接符 335"/>
            <p:cNvCxnSpPr>
              <a:stCxn id="347" idx="6"/>
              <a:endCxn id="352" idx="2"/>
            </p:cNvCxnSpPr>
            <p:nvPr/>
          </p:nvCxnSpPr>
          <p:spPr>
            <a:xfrm>
              <a:off x="5277308" y="5018923"/>
              <a:ext cx="1935715" cy="20141"/>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337" name="组合 336"/>
            <p:cNvGrpSpPr/>
            <p:nvPr/>
          </p:nvGrpSpPr>
          <p:grpSpPr>
            <a:xfrm>
              <a:off x="3193249" y="4832031"/>
              <a:ext cx="472553" cy="862325"/>
              <a:chOff x="5878474" y="4683221"/>
              <a:chExt cx="472553" cy="862325"/>
            </a:xfrm>
          </p:grpSpPr>
          <p:sp>
            <p:nvSpPr>
              <p:cNvPr id="340" name="椭圆 339"/>
              <p:cNvSpPr/>
              <p:nvPr/>
            </p:nvSpPr>
            <p:spPr>
              <a:xfrm>
                <a:off x="6082618" y="5011056"/>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341" name="椭圆 340"/>
              <p:cNvSpPr/>
              <p:nvPr/>
            </p:nvSpPr>
            <p:spPr>
              <a:xfrm>
                <a:off x="6243027" y="5437546"/>
                <a:ext cx="108000" cy="108000"/>
              </a:xfrm>
              <a:prstGeom prst="ellipse">
                <a:avLst/>
              </a:prstGeom>
              <a:solidFill>
                <a:srgbClr val="F2F2F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342" name="椭圆 341"/>
              <p:cNvSpPr/>
              <p:nvPr/>
            </p:nvSpPr>
            <p:spPr>
              <a:xfrm>
                <a:off x="5878474" y="5216999"/>
                <a:ext cx="108000" cy="108000"/>
              </a:xfrm>
              <a:prstGeom prst="ellipse">
                <a:avLst/>
              </a:prstGeom>
              <a:solidFill>
                <a:srgbClr val="353D7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343" name="椭圆 342"/>
              <p:cNvSpPr/>
              <p:nvPr/>
            </p:nvSpPr>
            <p:spPr>
              <a:xfrm>
                <a:off x="6078058" y="4683221"/>
                <a:ext cx="108000" cy="108000"/>
              </a:xfrm>
              <a:prstGeom prst="ellipse">
                <a:avLst/>
              </a:prstGeom>
              <a:solidFill>
                <a:srgbClr val="6F413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grpSp>
        <p:cxnSp>
          <p:nvCxnSpPr>
            <p:cNvPr id="338" name="直接连接符 337"/>
            <p:cNvCxnSpPr>
              <a:stCxn id="341" idx="7"/>
              <a:endCxn id="348" idx="2"/>
            </p:cNvCxnSpPr>
            <p:nvPr/>
          </p:nvCxnSpPr>
          <p:spPr>
            <a:xfrm flipV="1">
              <a:off x="3649986" y="5173490"/>
              <a:ext cx="1738515" cy="428682"/>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9" name="直接连接符 338"/>
            <p:cNvCxnSpPr>
              <a:stCxn id="348" idx="6"/>
              <a:endCxn id="352" idx="2"/>
            </p:cNvCxnSpPr>
            <p:nvPr/>
          </p:nvCxnSpPr>
          <p:spPr>
            <a:xfrm flipV="1">
              <a:off x="5496501" y="5039064"/>
              <a:ext cx="1716522" cy="134426"/>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360" name="任意多边形 359"/>
            <p:cNvSpPr/>
            <p:nvPr/>
          </p:nvSpPr>
          <p:spPr>
            <a:xfrm>
              <a:off x="7090812" y="5027120"/>
              <a:ext cx="315064" cy="529128"/>
            </a:xfrm>
            <a:custGeom>
              <a:avLst/>
              <a:gdLst>
                <a:gd name="connsiteX0" fmla="*/ 184150 w 361950"/>
                <a:gd name="connsiteY0" fmla="*/ 0 h 781050"/>
                <a:gd name="connsiteX1" fmla="*/ 0 w 361950"/>
                <a:gd name="connsiteY1" fmla="*/ 552450 h 781050"/>
                <a:gd name="connsiteX2" fmla="*/ 361950 w 361950"/>
                <a:gd name="connsiteY2" fmla="*/ 781050 h 781050"/>
                <a:gd name="connsiteX3" fmla="*/ 184150 w 361950"/>
                <a:gd name="connsiteY3" fmla="*/ 0 h 781050"/>
                <a:gd name="connsiteX0" fmla="*/ 178760 w 356560"/>
                <a:gd name="connsiteY0" fmla="*/ 0 h 781050"/>
                <a:gd name="connsiteX1" fmla="*/ 0 w 356560"/>
                <a:gd name="connsiteY1" fmla="*/ 503679 h 781050"/>
                <a:gd name="connsiteX2" fmla="*/ 356560 w 356560"/>
                <a:gd name="connsiteY2" fmla="*/ 781050 h 781050"/>
                <a:gd name="connsiteX3" fmla="*/ 178760 w 356560"/>
                <a:gd name="connsiteY3" fmla="*/ 0 h 781050"/>
                <a:gd name="connsiteX0" fmla="*/ 200319 w 356560"/>
                <a:gd name="connsiteY0" fmla="*/ 0 h 774083"/>
                <a:gd name="connsiteX1" fmla="*/ 0 w 356560"/>
                <a:gd name="connsiteY1" fmla="*/ 496712 h 774083"/>
                <a:gd name="connsiteX2" fmla="*/ 356560 w 356560"/>
                <a:gd name="connsiteY2" fmla="*/ 774083 h 774083"/>
                <a:gd name="connsiteX3" fmla="*/ 200319 w 356560"/>
                <a:gd name="connsiteY3" fmla="*/ 0 h 774083"/>
              </a:gdLst>
              <a:ahLst/>
              <a:cxnLst>
                <a:cxn ang="0">
                  <a:pos x="connsiteX0" y="connsiteY0"/>
                </a:cxn>
                <a:cxn ang="0">
                  <a:pos x="connsiteX1" y="connsiteY1"/>
                </a:cxn>
                <a:cxn ang="0">
                  <a:pos x="connsiteX2" y="connsiteY2"/>
                </a:cxn>
                <a:cxn ang="0">
                  <a:pos x="connsiteX3" y="connsiteY3"/>
                </a:cxn>
              </a:cxnLst>
              <a:rect l="l" t="t" r="r" b="b"/>
              <a:pathLst>
                <a:path w="356560" h="774083">
                  <a:moveTo>
                    <a:pt x="200319" y="0"/>
                  </a:moveTo>
                  <a:lnTo>
                    <a:pt x="0" y="496712"/>
                  </a:lnTo>
                  <a:lnTo>
                    <a:pt x="356560" y="774083"/>
                  </a:lnTo>
                  <a:lnTo>
                    <a:pt x="200319" y="0"/>
                  </a:ln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328" name="组合 327"/>
            <p:cNvGrpSpPr/>
            <p:nvPr/>
          </p:nvGrpSpPr>
          <p:grpSpPr>
            <a:xfrm>
              <a:off x="7048672" y="4985064"/>
              <a:ext cx="399401" cy="607348"/>
              <a:chOff x="9107718" y="4928530"/>
              <a:chExt cx="399401" cy="607348"/>
            </a:xfrm>
          </p:grpSpPr>
          <p:sp>
            <p:nvSpPr>
              <p:cNvPr id="349" name="椭圆 348"/>
              <p:cNvSpPr/>
              <p:nvPr/>
            </p:nvSpPr>
            <p:spPr>
              <a:xfrm>
                <a:off x="9231728" y="5098298"/>
                <a:ext cx="108000" cy="108000"/>
              </a:xfrm>
              <a:prstGeom prst="ellipse">
                <a:avLst/>
              </a:prstGeom>
              <a:solidFill>
                <a:srgbClr val="A88F9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50" name="椭圆 349"/>
              <p:cNvSpPr/>
              <p:nvPr/>
            </p:nvSpPr>
            <p:spPr>
              <a:xfrm>
                <a:off x="9399119" y="5427878"/>
                <a:ext cx="108000" cy="108000"/>
              </a:xfrm>
              <a:prstGeom prst="ellipse">
                <a:avLst/>
              </a:prstGeom>
              <a:solidFill>
                <a:srgbClr val="6C86A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51" name="椭圆 350"/>
              <p:cNvSpPr/>
              <p:nvPr/>
            </p:nvSpPr>
            <p:spPr>
              <a:xfrm>
                <a:off x="9107718" y="5260613"/>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52" name="椭圆 351"/>
              <p:cNvSpPr/>
              <p:nvPr/>
            </p:nvSpPr>
            <p:spPr>
              <a:xfrm>
                <a:off x="9272069" y="4928530"/>
                <a:ext cx="108000" cy="108000"/>
              </a:xfrm>
              <a:prstGeom prst="ellipse">
                <a:avLst/>
              </a:prstGeom>
              <a:solidFill>
                <a:srgbClr val="C55A1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53" name="椭圆 352"/>
              <p:cNvSpPr/>
              <p:nvPr/>
            </p:nvSpPr>
            <p:spPr>
              <a:xfrm>
                <a:off x="9304988" y="5262142"/>
                <a:ext cx="108000" cy="108000"/>
              </a:xfrm>
              <a:prstGeom prst="ellipse">
                <a:avLst/>
              </a:prstGeom>
              <a:solidFill>
                <a:srgbClr val="868DA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sp>
          <p:nvSpPr>
            <p:cNvPr id="361" name="任意多边形 360"/>
            <p:cNvSpPr/>
            <p:nvPr/>
          </p:nvSpPr>
          <p:spPr>
            <a:xfrm>
              <a:off x="5185019" y="5007886"/>
              <a:ext cx="285750" cy="596900"/>
            </a:xfrm>
            <a:custGeom>
              <a:avLst/>
              <a:gdLst>
                <a:gd name="connsiteX0" fmla="*/ 0 w 295275"/>
                <a:gd name="connsiteY0" fmla="*/ 0 h 638175"/>
                <a:gd name="connsiteX1" fmla="*/ 9525 w 295275"/>
                <a:gd name="connsiteY1" fmla="*/ 457200 h 638175"/>
                <a:gd name="connsiteX2" fmla="*/ 295275 w 295275"/>
                <a:gd name="connsiteY2" fmla="*/ 638175 h 638175"/>
                <a:gd name="connsiteX3" fmla="*/ 285750 w 295275"/>
                <a:gd name="connsiteY3" fmla="*/ 180975 h 638175"/>
                <a:gd name="connsiteX4" fmla="*/ 0 w 295275"/>
                <a:gd name="connsiteY4" fmla="*/ 0 h 638175"/>
                <a:gd name="connsiteX0" fmla="*/ 31750 w 285750"/>
                <a:gd name="connsiteY0" fmla="*/ 0 h 596900"/>
                <a:gd name="connsiteX1" fmla="*/ 0 w 285750"/>
                <a:gd name="connsiteY1" fmla="*/ 415925 h 596900"/>
                <a:gd name="connsiteX2" fmla="*/ 285750 w 285750"/>
                <a:gd name="connsiteY2" fmla="*/ 596900 h 596900"/>
                <a:gd name="connsiteX3" fmla="*/ 276225 w 285750"/>
                <a:gd name="connsiteY3" fmla="*/ 139700 h 596900"/>
                <a:gd name="connsiteX4" fmla="*/ 31750 w 285750"/>
                <a:gd name="connsiteY4" fmla="*/ 0 h 596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 h="596900">
                  <a:moveTo>
                    <a:pt x="31750" y="0"/>
                  </a:moveTo>
                  <a:lnTo>
                    <a:pt x="0" y="415925"/>
                  </a:lnTo>
                  <a:lnTo>
                    <a:pt x="285750" y="596900"/>
                  </a:lnTo>
                  <a:lnTo>
                    <a:pt x="276225" y="139700"/>
                  </a:lnTo>
                  <a:lnTo>
                    <a:pt x="31750" y="0"/>
                  </a:ln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329" name="组合 328"/>
            <p:cNvGrpSpPr/>
            <p:nvPr/>
          </p:nvGrpSpPr>
          <p:grpSpPr>
            <a:xfrm>
              <a:off x="5148078" y="4964923"/>
              <a:ext cx="376690" cy="657797"/>
              <a:chOff x="4228018" y="5357169"/>
              <a:chExt cx="376690" cy="657797"/>
            </a:xfrm>
          </p:grpSpPr>
          <p:sp>
            <p:nvSpPr>
              <p:cNvPr id="344" name="椭圆 343"/>
              <p:cNvSpPr/>
              <p:nvPr/>
            </p:nvSpPr>
            <p:spPr>
              <a:xfrm>
                <a:off x="4496708" y="5906966"/>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45" name="椭圆 344"/>
              <p:cNvSpPr/>
              <p:nvPr/>
            </p:nvSpPr>
            <p:spPr>
              <a:xfrm>
                <a:off x="4228018" y="5777693"/>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46" name="椭圆 345"/>
              <p:cNvSpPr/>
              <p:nvPr/>
            </p:nvSpPr>
            <p:spPr>
              <a:xfrm>
                <a:off x="4320130" y="5567817"/>
                <a:ext cx="108000" cy="108000"/>
              </a:xfrm>
              <a:prstGeom prst="ellipse">
                <a:avLst/>
              </a:prstGeom>
              <a:solidFill>
                <a:srgbClr val="74584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47" name="椭圆 346"/>
              <p:cNvSpPr/>
              <p:nvPr/>
            </p:nvSpPr>
            <p:spPr>
              <a:xfrm>
                <a:off x="4249248" y="5357169"/>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48" name="椭圆 347"/>
              <p:cNvSpPr/>
              <p:nvPr/>
            </p:nvSpPr>
            <p:spPr>
              <a:xfrm>
                <a:off x="4468441" y="5511736"/>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cxnSp>
          <p:nvCxnSpPr>
            <p:cNvPr id="418" name="直接连接符 417"/>
            <p:cNvCxnSpPr>
              <a:stCxn id="345" idx="6"/>
              <a:endCxn id="351" idx="2"/>
            </p:cNvCxnSpPr>
            <p:nvPr/>
          </p:nvCxnSpPr>
          <p:spPr>
            <a:xfrm flipV="1">
              <a:off x="5256078" y="5371147"/>
              <a:ext cx="1792594" cy="68300"/>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19" name="直接连接符 418"/>
            <p:cNvCxnSpPr>
              <a:stCxn id="344" idx="6"/>
              <a:endCxn id="350" idx="2"/>
            </p:cNvCxnSpPr>
            <p:nvPr/>
          </p:nvCxnSpPr>
          <p:spPr>
            <a:xfrm flipV="1">
              <a:off x="5524768" y="5538412"/>
              <a:ext cx="1815305" cy="3030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0" name="直接连接符 419"/>
            <p:cNvCxnSpPr>
              <a:stCxn id="350" idx="6"/>
              <a:endCxn id="355" idx="2"/>
            </p:cNvCxnSpPr>
            <p:nvPr/>
          </p:nvCxnSpPr>
          <p:spPr>
            <a:xfrm>
              <a:off x="7448073" y="5538412"/>
              <a:ext cx="1846889" cy="152475"/>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1" name="直接连接符 420"/>
            <p:cNvCxnSpPr>
              <a:stCxn id="352" idx="6"/>
              <a:endCxn id="354" idx="2"/>
            </p:cNvCxnSpPr>
            <p:nvPr/>
          </p:nvCxnSpPr>
          <p:spPr>
            <a:xfrm>
              <a:off x="7321023" y="5039064"/>
              <a:ext cx="2040409" cy="24677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2" name="直接连接符 421"/>
            <p:cNvCxnSpPr>
              <a:stCxn id="352" idx="6"/>
              <a:endCxn id="357" idx="2"/>
            </p:cNvCxnSpPr>
            <p:nvPr/>
          </p:nvCxnSpPr>
          <p:spPr>
            <a:xfrm flipV="1">
              <a:off x="7321023" y="4863941"/>
              <a:ext cx="1788430" cy="175123"/>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3" name="直接连接符 422"/>
            <p:cNvCxnSpPr>
              <a:stCxn id="352" idx="6"/>
              <a:endCxn id="358" idx="2"/>
            </p:cNvCxnSpPr>
            <p:nvPr/>
          </p:nvCxnSpPr>
          <p:spPr>
            <a:xfrm>
              <a:off x="7321023" y="5039064"/>
              <a:ext cx="1573669" cy="15947"/>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24" name="直接连接符 423"/>
            <p:cNvCxnSpPr>
              <a:stCxn id="351" idx="6"/>
              <a:endCxn id="356" idx="2"/>
            </p:cNvCxnSpPr>
            <p:nvPr/>
          </p:nvCxnSpPr>
          <p:spPr>
            <a:xfrm>
              <a:off x="7156672" y="5371147"/>
              <a:ext cx="1757070" cy="96405"/>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25" name="直接连接符 424"/>
            <p:cNvCxnSpPr>
              <a:stCxn id="343" idx="5"/>
              <a:endCxn id="345" idx="1"/>
            </p:cNvCxnSpPr>
            <p:nvPr/>
          </p:nvCxnSpPr>
          <p:spPr>
            <a:xfrm>
              <a:off x="3485017" y="4924215"/>
              <a:ext cx="1678877" cy="477048"/>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26" name="直接连接符 425"/>
            <p:cNvCxnSpPr>
              <a:stCxn id="342" idx="6"/>
              <a:endCxn id="344" idx="2"/>
            </p:cNvCxnSpPr>
            <p:nvPr/>
          </p:nvCxnSpPr>
          <p:spPr>
            <a:xfrm>
              <a:off x="3301249" y="5419809"/>
              <a:ext cx="2115519" cy="148911"/>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27" name="直接连接符 426"/>
            <p:cNvCxnSpPr>
              <a:stCxn id="347" idx="5"/>
              <a:endCxn id="351" idx="2"/>
            </p:cNvCxnSpPr>
            <p:nvPr/>
          </p:nvCxnSpPr>
          <p:spPr>
            <a:xfrm>
              <a:off x="5261492" y="5057107"/>
              <a:ext cx="1787180" cy="314040"/>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28" name="直接连接符 427"/>
            <p:cNvCxnSpPr>
              <a:stCxn id="361" idx="1"/>
              <a:endCxn id="350" idx="2"/>
            </p:cNvCxnSpPr>
            <p:nvPr/>
          </p:nvCxnSpPr>
          <p:spPr>
            <a:xfrm>
              <a:off x="5185019" y="5423811"/>
              <a:ext cx="2155054" cy="114601"/>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29" name="直接连接符 428"/>
            <p:cNvCxnSpPr>
              <a:stCxn id="350" idx="6"/>
              <a:endCxn id="356" idx="3"/>
            </p:cNvCxnSpPr>
            <p:nvPr/>
          </p:nvCxnSpPr>
          <p:spPr>
            <a:xfrm flipV="1">
              <a:off x="7448073" y="5505736"/>
              <a:ext cx="1481485" cy="32676"/>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30" name="直接连接符 429"/>
            <p:cNvCxnSpPr>
              <a:stCxn id="352" idx="6"/>
              <a:endCxn id="356" idx="1"/>
            </p:cNvCxnSpPr>
            <p:nvPr/>
          </p:nvCxnSpPr>
          <p:spPr>
            <a:xfrm>
              <a:off x="7321023" y="5039064"/>
              <a:ext cx="1608535" cy="390304"/>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125" name="直接连接符 124"/>
            <p:cNvCxnSpPr>
              <a:stCxn id="348" idx="6"/>
              <a:endCxn id="350" idx="2"/>
            </p:cNvCxnSpPr>
            <p:nvPr/>
          </p:nvCxnSpPr>
          <p:spPr>
            <a:xfrm>
              <a:off x="5496501" y="5173490"/>
              <a:ext cx="1843572" cy="364922"/>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126" name="直接连接符 125"/>
          <p:cNvCxnSpPr>
            <a:stCxn id="350" idx="6"/>
            <a:endCxn id="354" idx="2"/>
          </p:cNvCxnSpPr>
          <p:nvPr/>
        </p:nvCxnSpPr>
        <p:spPr>
          <a:xfrm flipV="1">
            <a:off x="7448073" y="5285834"/>
            <a:ext cx="1913359" cy="25257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16" name="组合 115"/>
          <p:cNvGrpSpPr/>
          <p:nvPr/>
        </p:nvGrpSpPr>
        <p:grpSpPr>
          <a:xfrm>
            <a:off x="2343754" y="1629250"/>
            <a:ext cx="7714646" cy="610765"/>
            <a:chOff x="2343754" y="2232754"/>
            <a:chExt cx="7714646" cy="610765"/>
          </a:xfrm>
        </p:grpSpPr>
        <p:sp>
          <p:nvSpPr>
            <p:cNvPr id="117" name="文本框 116"/>
            <p:cNvSpPr txBox="1"/>
            <p:nvPr/>
          </p:nvSpPr>
          <p:spPr>
            <a:xfrm>
              <a:off x="2343754" y="2443409"/>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grpSp>
          <p:nvGrpSpPr>
            <p:cNvPr id="128" name="组合 127"/>
            <p:cNvGrpSpPr/>
            <p:nvPr/>
          </p:nvGrpSpPr>
          <p:grpSpPr>
            <a:xfrm>
              <a:off x="2657098" y="2232754"/>
              <a:ext cx="7401302" cy="461014"/>
              <a:chOff x="2657098" y="2232754"/>
              <a:chExt cx="7401302" cy="461014"/>
            </a:xfrm>
          </p:grpSpPr>
          <p:cxnSp>
            <p:nvCxnSpPr>
              <p:cNvPr id="129" name="直接箭头连接符 128"/>
              <p:cNvCxnSpPr/>
              <p:nvPr/>
            </p:nvCxnSpPr>
            <p:spPr>
              <a:xfrm>
                <a:off x="2657098" y="2693768"/>
                <a:ext cx="7401302"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30" name="组合 129"/>
              <p:cNvGrpSpPr/>
              <p:nvPr/>
            </p:nvGrpSpPr>
            <p:grpSpPr>
              <a:xfrm>
                <a:off x="3281275" y="2237431"/>
                <a:ext cx="355207" cy="400110"/>
                <a:chOff x="4906689" y="2877765"/>
                <a:chExt cx="355207" cy="400110"/>
              </a:xfrm>
            </p:grpSpPr>
            <p:sp>
              <p:nvSpPr>
                <p:cNvPr id="168" name="圆角矩形 167"/>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69" name="文本框 168"/>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i="1" dirty="0">
                      <a:latin typeface="Times New Roman" panose="02020603050405020304" pitchFamily="18" charset="0"/>
                      <a:cs typeface="Times New Roman" panose="02020603050405020304" pitchFamily="18" charset="0"/>
                    </a:rPr>
                    <a:t>t</a:t>
                  </a:r>
                  <a:r>
                    <a:rPr lang="en-US" altLang="zh-CN" sz="2000" baseline="-25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31" name="组合 130"/>
              <p:cNvGrpSpPr/>
              <p:nvPr/>
            </p:nvGrpSpPr>
            <p:grpSpPr>
              <a:xfrm>
                <a:off x="5162012" y="2234038"/>
                <a:ext cx="355207" cy="400110"/>
                <a:chOff x="5949226" y="2874372"/>
                <a:chExt cx="355207" cy="400110"/>
              </a:xfrm>
            </p:grpSpPr>
            <p:sp>
              <p:nvSpPr>
                <p:cNvPr id="166" name="圆角矩形 165"/>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67" name="文本框 166"/>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i="1" dirty="0">
                      <a:latin typeface="Times New Roman" panose="02020603050405020304" pitchFamily="18" charset="0"/>
                      <a:cs typeface="Times New Roman" panose="02020603050405020304" pitchFamily="18" charset="0"/>
                    </a:rPr>
                    <a:t>t</a:t>
                  </a:r>
                  <a:r>
                    <a:rPr lang="en-US" altLang="zh-CN" sz="2000" baseline="-25000" dirty="0">
                      <a:latin typeface="Times New Roman" panose="02020603050405020304" pitchFamily="18" charset="0"/>
                      <a:cs typeface="Times New Roman" panose="02020603050405020304" pitchFamily="18" charset="0"/>
                    </a:rPr>
                    <a:t>1</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34" name="组合 133"/>
              <p:cNvGrpSpPr/>
              <p:nvPr/>
            </p:nvGrpSpPr>
            <p:grpSpPr>
              <a:xfrm>
                <a:off x="7068810" y="2232754"/>
                <a:ext cx="355207" cy="400110"/>
                <a:chOff x="7055924" y="2873088"/>
                <a:chExt cx="355207" cy="400110"/>
              </a:xfrm>
            </p:grpSpPr>
            <p:sp>
              <p:nvSpPr>
                <p:cNvPr id="164" name="圆角矩形 163"/>
                <p:cNvSpPr/>
                <p:nvPr/>
              </p:nvSpPr>
              <p:spPr>
                <a:xfrm>
                  <a:off x="7058827" y="2938919"/>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65" name="文本框 164"/>
                <p:cNvSpPr txBox="1"/>
                <p:nvPr/>
              </p:nvSpPr>
              <p:spPr>
                <a:xfrm>
                  <a:off x="7055924" y="2873088"/>
                  <a:ext cx="355207" cy="400110"/>
                </a:xfrm>
                <a:prstGeom prst="rect">
                  <a:avLst/>
                </a:prstGeom>
                <a:noFill/>
                <a:ln w="9525">
                  <a:noFill/>
                </a:ln>
              </p:spPr>
              <p:txBody>
                <a:bodyPr wrap="square" rtlCol="0" anchor="ctr" anchorCtr="0">
                  <a:spAutoFit/>
                </a:bodyPr>
                <a:lstStyle/>
                <a:p>
                  <a:pPr algn="ctr"/>
                  <a:r>
                    <a:rPr lang="en-US" altLang="zh-CN" sz="2000" i="1" dirty="0">
                      <a:latin typeface="Times New Roman" panose="02020603050405020304" pitchFamily="18" charset="0"/>
                      <a:cs typeface="Times New Roman" panose="02020603050405020304" pitchFamily="18" charset="0"/>
                    </a:rPr>
                    <a:t>t</a:t>
                  </a:r>
                  <a:r>
                    <a:rPr lang="en-US" altLang="zh-CN" sz="2000" baseline="-25000" dirty="0">
                      <a:latin typeface="Times New Roman" panose="02020603050405020304" pitchFamily="18" charset="0"/>
                      <a:cs typeface="Times New Roman" panose="02020603050405020304" pitchFamily="18" charset="0"/>
                    </a:rPr>
                    <a:t>2</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35" name="组合 134"/>
              <p:cNvGrpSpPr/>
              <p:nvPr/>
            </p:nvGrpSpPr>
            <p:grpSpPr>
              <a:xfrm>
                <a:off x="8985588" y="2234836"/>
                <a:ext cx="355207" cy="400110"/>
                <a:chOff x="8153552" y="2875170"/>
                <a:chExt cx="355207" cy="400110"/>
              </a:xfrm>
            </p:grpSpPr>
            <p:sp>
              <p:nvSpPr>
                <p:cNvPr id="145" name="圆角矩形 144"/>
                <p:cNvSpPr/>
                <p:nvPr/>
              </p:nvSpPr>
              <p:spPr>
                <a:xfrm>
                  <a:off x="8156455" y="2941001"/>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63" name="文本框 162"/>
                <p:cNvSpPr txBox="1"/>
                <p:nvPr/>
              </p:nvSpPr>
              <p:spPr>
                <a:xfrm>
                  <a:off x="8153552" y="2875170"/>
                  <a:ext cx="355207" cy="400110"/>
                </a:xfrm>
                <a:prstGeom prst="rect">
                  <a:avLst/>
                </a:prstGeom>
                <a:noFill/>
                <a:ln w="9525">
                  <a:noFill/>
                </a:ln>
              </p:spPr>
              <p:txBody>
                <a:bodyPr wrap="square" rtlCol="0" anchor="ctr" anchorCtr="0">
                  <a:spAutoFit/>
                </a:bodyPr>
                <a:lstStyle/>
                <a:p>
                  <a:pPr algn="ctr"/>
                  <a:r>
                    <a:rPr lang="en-US" altLang="zh-CN" sz="2000" i="1" dirty="0">
                      <a:latin typeface="Times New Roman" panose="02020603050405020304" pitchFamily="18" charset="0"/>
                      <a:cs typeface="Times New Roman" panose="02020603050405020304" pitchFamily="18" charset="0"/>
                    </a:rPr>
                    <a:t>t</a:t>
                  </a:r>
                  <a:r>
                    <a:rPr lang="en-US" altLang="zh-CN" sz="2000" baseline="-25000" dirty="0">
                      <a:latin typeface="Times New Roman" panose="02020603050405020304" pitchFamily="18" charset="0"/>
                      <a:cs typeface="Times New Roman" panose="02020603050405020304" pitchFamily="18" charset="0"/>
                    </a:rPr>
                    <a:t>3</a:t>
                  </a:r>
                  <a:endParaRPr lang="zh-CN" altLang="en-US" sz="2000" baseline="-25000" dirty="0">
                    <a:latin typeface="Times New Roman" panose="02020603050405020304" pitchFamily="18" charset="0"/>
                    <a:cs typeface="Times New Roman" panose="02020603050405020304" pitchFamily="18" charset="0"/>
                  </a:endParaRPr>
                </a:p>
              </p:txBody>
            </p:sp>
          </p:grpSp>
          <p:cxnSp>
            <p:nvCxnSpPr>
              <p:cNvPr id="136" name="直接连接符 135"/>
              <p:cNvCxnSpPr>
                <a:endCxn id="169" idx="2"/>
              </p:cNvCxnSpPr>
              <p:nvPr/>
            </p:nvCxnSpPr>
            <p:spPr>
              <a:xfrm flipV="1">
                <a:off x="3458878" y="2637541"/>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7" name="直接连接符 136"/>
              <p:cNvCxnSpPr>
                <a:endCxn id="167" idx="2"/>
              </p:cNvCxnSpPr>
              <p:nvPr/>
            </p:nvCxnSpPr>
            <p:spPr>
              <a:xfrm flipV="1">
                <a:off x="5339614" y="2634148"/>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8" name="直接连接符 137"/>
              <p:cNvCxnSpPr>
                <a:endCxn id="165" idx="2"/>
              </p:cNvCxnSpPr>
              <p:nvPr/>
            </p:nvCxnSpPr>
            <p:spPr>
              <a:xfrm flipV="1">
                <a:off x="7246413" y="2632864"/>
                <a:ext cx="1" cy="4875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3" name="直接连接符 142"/>
              <p:cNvCxnSpPr>
                <a:endCxn id="163" idx="2"/>
              </p:cNvCxnSpPr>
              <p:nvPr/>
            </p:nvCxnSpPr>
            <p:spPr>
              <a:xfrm flipV="1">
                <a:off x="9163192" y="2634946"/>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sp>
        <p:nvSpPr>
          <p:cNvPr id="170" name="TextBox 35">
            <a:extLst>
              <a:ext uri="{FF2B5EF4-FFF2-40B4-BE49-F238E27FC236}">
                <a16:creationId xmlns:a16="http://schemas.microsoft.com/office/drawing/2014/main" id="{0E125B6D-BCAF-3B4A-B85E-679CC39F703B}"/>
              </a:ext>
            </a:extLst>
          </p:cNvPr>
          <p:cNvSpPr txBox="1"/>
          <p:nvPr/>
        </p:nvSpPr>
        <p:spPr>
          <a:xfrm>
            <a:off x="1564672" y="3565650"/>
            <a:ext cx="1041279" cy="769441"/>
          </a:xfrm>
          <a:prstGeom prst="rect">
            <a:avLst/>
          </a:prstGeom>
          <a:noFill/>
        </p:spPr>
        <p:txBody>
          <a:bodyPr wrap="square" rtlCol="0">
            <a:spAutoFit/>
          </a:bodyPr>
          <a:lstStyle/>
          <a:p>
            <a:pPr algn="ctr"/>
            <a:r>
              <a:rPr lang="en-US" altLang="zh-CN" sz="2200" dirty="0">
                <a:latin typeface="Arial" panose="020B0604020202020204" pitchFamily="34" charset="0"/>
                <a:cs typeface="Arial" panose="020B0604020202020204" pitchFamily="34" charset="0"/>
              </a:rPr>
              <a:t>RGB</a:t>
            </a:r>
          </a:p>
          <a:p>
            <a:pPr algn="ctr"/>
            <a:r>
              <a:rPr lang="en-US" altLang="zh-CN" sz="2200" dirty="0">
                <a:latin typeface="Arial" panose="020B0604020202020204" pitchFamily="34" charset="0"/>
                <a:cs typeface="Arial" panose="020B0604020202020204" pitchFamily="34" charset="0"/>
              </a:rPr>
              <a:t>space </a:t>
            </a:r>
          </a:p>
        </p:txBody>
      </p:sp>
      <p:sp>
        <p:nvSpPr>
          <p:cNvPr id="172" name="矩形 171"/>
          <p:cNvSpPr/>
          <p:nvPr/>
        </p:nvSpPr>
        <p:spPr>
          <a:xfrm>
            <a:off x="2591145" y="4571381"/>
            <a:ext cx="7377826" cy="1348156"/>
          </a:xfrm>
          <a:prstGeom prst="rect">
            <a:avLst/>
          </a:prstGeom>
          <a:solidFill>
            <a:srgbClr val="F2F2F2">
              <a:alpha val="69804"/>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rgbClr val="FF0000"/>
                </a:solidFill>
                <a:latin typeface="Arial" panose="020B0604020202020204" pitchFamily="34" charset="0"/>
                <a:cs typeface="Arial" panose="020B0604020202020204" pitchFamily="34" charset="0"/>
              </a:rPr>
              <a:t>Complex topology!</a:t>
            </a:r>
            <a:endParaRPr lang="zh-CN" altLang="en-US" sz="3200" dirty="0">
              <a:solidFill>
                <a:srgbClr val="FF0000"/>
              </a:solidFill>
              <a:latin typeface="Arial" panose="020B0604020202020204" pitchFamily="34" charset="0"/>
              <a:cs typeface="Arial" panose="020B0604020202020204" pitchFamily="34" charset="0"/>
            </a:endParaRPr>
          </a:p>
        </p:txBody>
      </p:sp>
    </p:spTree>
    <p:custDataLst>
      <p:tags r:id="rId2"/>
    </p:custDataLst>
    <p:extLst>
      <p:ext uri="{BB962C8B-B14F-4D97-AF65-F5344CB8AC3E}">
        <p14:creationId xmlns:p14="http://schemas.microsoft.com/office/powerpoint/2010/main" val="29887156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3040"/>
    </mc:Choice>
    <mc:Fallback xmlns="">
      <p:transition spd="slow" advTm="13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72"/>
                                        </p:tgtEl>
                                        <p:attrNameLst>
                                          <p:attrName>style.visibility</p:attrName>
                                        </p:attrNameLst>
                                      </p:cBhvr>
                                      <p:to>
                                        <p:strVal val="visible"/>
                                      </p:to>
                                    </p:set>
                                    <p:animEffect transition="in" filter="fade">
                                      <p:cBhvr>
                                        <p:cTn id="11" dur="1000"/>
                                        <p:tgtEl>
                                          <p:spTgt spid="172"/>
                                        </p:tgtEl>
                                      </p:cBhvr>
                                    </p:animEffect>
                                    <p:anim calcmode="lin" valueType="num">
                                      <p:cBhvr>
                                        <p:cTn id="12" dur="1000" fill="hold"/>
                                        <p:tgtEl>
                                          <p:spTgt spid="172"/>
                                        </p:tgtEl>
                                        <p:attrNameLst>
                                          <p:attrName>ppt_x</p:attrName>
                                        </p:attrNameLst>
                                      </p:cBhvr>
                                      <p:tavLst>
                                        <p:tav tm="0">
                                          <p:val>
                                            <p:strVal val="#ppt_x"/>
                                          </p:val>
                                        </p:tav>
                                        <p:tav tm="100000">
                                          <p:val>
                                            <p:strVal val="#ppt_x"/>
                                          </p:val>
                                        </p:tav>
                                      </p:tavLst>
                                    </p:anim>
                                    <p:anim calcmode="lin" valueType="num">
                                      <p:cBhvr>
                                        <p:cTn id="13" dur="1000" fill="hold"/>
                                        <p:tgtEl>
                                          <p:spTgt spid="1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 grpId="0"/>
      <p:bldP spid="17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Choices of RGBT 4D geometry</a:t>
            </a:r>
            <a:endParaRPr lang="zh-CN" altLang="en-US" dirty="0">
              <a:latin typeface="Arial" panose="020B0604020202020204" pitchFamily="34" charset="0"/>
              <a:cs typeface="Arial" panose="020B0604020202020204" pitchFamily="34" charset="0"/>
            </a:endParaRPr>
          </a:p>
        </p:txBody>
      </p:sp>
      <p:pic>
        <p:nvPicPr>
          <p:cNvPr id="9" name="图片 3">
            <a:extLst>
              <a:ext uri="{FF2B5EF4-FFF2-40B4-BE49-F238E27FC236}">
                <a16:creationId xmlns:a16="http://schemas.microsoft.com/office/drawing/2014/main" id="{99A05568-1616-DD4A-B7FD-3CB111EE5FE4}"/>
              </a:ext>
            </a:extLst>
          </p:cNvPr>
          <p:cNvPicPr>
            <a:picLocks noChangeAspect="1"/>
          </p:cNvPicPr>
          <p:nvPr/>
        </p:nvPicPr>
        <p:blipFill>
          <a:blip r:embed="rId4"/>
          <a:stretch>
            <a:fillRect/>
          </a:stretch>
        </p:blipFill>
        <p:spPr>
          <a:xfrm>
            <a:off x="2646242" y="2336226"/>
            <a:ext cx="1600250" cy="1038357"/>
          </a:xfrm>
          <a:prstGeom prst="rect">
            <a:avLst/>
          </a:prstGeom>
        </p:spPr>
      </p:pic>
      <p:pic>
        <p:nvPicPr>
          <p:cNvPr id="10" name="图片 4">
            <a:extLst>
              <a:ext uri="{FF2B5EF4-FFF2-40B4-BE49-F238E27FC236}">
                <a16:creationId xmlns:a16="http://schemas.microsoft.com/office/drawing/2014/main" id="{6E2DF6DA-FD1B-804C-8F78-531E80E2B374}"/>
              </a:ext>
            </a:extLst>
          </p:cNvPr>
          <p:cNvPicPr>
            <a:picLocks noChangeAspect="1"/>
          </p:cNvPicPr>
          <p:nvPr/>
        </p:nvPicPr>
        <p:blipFill>
          <a:blip r:embed="rId5"/>
          <a:stretch>
            <a:fillRect/>
          </a:stretch>
        </p:blipFill>
        <p:spPr>
          <a:xfrm>
            <a:off x="4557977" y="2328089"/>
            <a:ext cx="1598230" cy="1037102"/>
          </a:xfrm>
          <a:prstGeom prst="rect">
            <a:avLst/>
          </a:prstGeom>
        </p:spPr>
      </p:pic>
      <p:pic>
        <p:nvPicPr>
          <p:cNvPr id="11" name="图片 7">
            <a:extLst>
              <a:ext uri="{FF2B5EF4-FFF2-40B4-BE49-F238E27FC236}">
                <a16:creationId xmlns:a16="http://schemas.microsoft.com/office/drawing/2014/main" id="{C9D3C3A5-6EC8-4C4A-B9B1-91A2C8599470}"/>
              </a:ext>
            </a:extLst>
          </p:cNvPr>
          <p:cNvPicPr>
            <a:picLocks noChangeAspect="1"/>
          </p:cNvPicPr>
          <p:nvPr/>
        </p:nvPicPr>
        <p:blipFill>
          <a:blip r:embed="rId6"/>
          <a:stretch>
            <a:fillRect/>
          </a:stretch>
        </p:blipFill>
        <p:spPr>
          <a:xfrm>
            <a:off x="6468034" y="2324741"/>
            <a:ext cx="1591683" cy="1040846"/>
          </a:xfrm>
          <a:prstGeom prst="rect">
            <a:avLst/>
          </a:prstGeom>
        </p:spPr>
      </p:pic>
      <p:pic>
        <p:nvPicPr>
          <p:cNvPr id="12" name="图片 6">
            <a:extLst>
              <a:ext uri="{FF2B5EF4-FFF2-40B4-BE49-F238E27FC236}">
                <a16:creationId xmlns:a16="http://schemas.microsoft.com/office/drawing/2014/main" id="{9BE11373-A404-D845-9ED7-404D4F9BF6DD}"/>
              </a:ext>
            </a:extLst>
          </p:cNvPr>
          <p:cNvPicPr>
            <a:picLocks noChangeAspect="1"/>
          </p:cNvPicPr>
          <p:nvPr/>
        </p:nvPicPr>
        <p:blipFill>
          <a:blip r:embed="rId7"/>
          <a:stretch>
            <a:fillRect/>
          </a:stretch>
        </p:blipFill>
        <p:spPr>
          <a:xfrm>
            <a:off x="8366882" y="2324741"/>
            <a:ext cx="1602089" cy="1032080"/>
          </a:xfrm>
          <a:prstGeom prst="rect">
            <a:avLst/>
          </a:prstGeom>
        </p:spPr>
      </p:pic>
      <p:sp>
        <p:nvSpPr>
          <p:cNvPr id="194" name="TextBox 35">
            <a:extLst>
              <a:ext uri="{FF2B5EF4-FFF2-40B4-BE49-F238E27FC236}">
                <a16:creationId xmlns:a16="http://schemas.microsoft.com/office/drawing/2014/main" id="{0E125B6D-BCAF-3B4A-B85E-679CC39F703B}"/>
              </a:ext>
            </a:extLst>
          </p:cNvPr>
          <p:cNvSpPr txBox="1"/>
          <p:nvPr/>
        </p:nvSpPr>
        <p:spPr>
          <a:xfrm>
            <a:off x="1549865" y="2337161"/>
            <a:ext cx="1041280" cy="769441"/>
          </a:xfrm>
          <a:prstGeom prst="rect">
            <a:avLst/>
          </a:prstGeom>
          <a:noFill/>
        </p:spPr>
        <p:txBody>
          <a:bodyPr wrap="square" rtlCol="0">
            <a:spAutoFit/>
          </a:bodyPr>
          <a:lstStyle/>
          <a:p>
            <a:pPr algn="ctr"/>
            <a:r>
              <a:rPr lang="en-US" altLang="zh-CN" sz="2200" dirty="0">
                <a:latin typeface="Arial" panose="020B0604020202020204" pitchFamily="34" charset="0"/>
                <a:cs typeface="Arial" panose="020B0604020202020204" pitchFamily="34" charset="0"/>
              </a:rPr>
              <a:t>Input video </a:t>
            </a:r>
          </a:p>
        </p:txBody>
      </p:sp>
      <p:sp>
        <p:nvSpPr>
          <p:cNvPr id="294" name="内容占位符 2"/>
          <p:cNvSpPr>
            <a:spLocks noGrp="1"/>
          </p:cNvSpPr>
          <p:nvPr>
            <p:ph idx="1"/>
          </p:nvPr>
        </p:nvSpPr>
        <p:spPr>
          <a:xfrm>
            <a:off x="2591144" y="6080534"/>
            <a:ext cx="7377827" cy="592206"/>
          </a:xfrm>
        </p:spPr>
        <p:txBody>
          <a:bodyPr>
            <a:normAutofit/>
          </a:bodyPr>
          <a:lstStyle/>
          <a:p>
            <a:pPr marL="0" indent="0" algn="ctr">
              <a:buNone/>
            </a:pPr>
            <a:r>
              <a:rPr lang="en-US" altLang="zh-CN" dirty="0">
                <a:latin typeface="Arial" panose="020B0604020202020204" pitchFamily="34" charset="0"/>
                <a:cs typeface="Arial" panose="020B0604020202020204" pitchFamily="34" charset="0"/>
              </a:rPr>
              <a:t>RGBT skew polytope</a:t>
            </a:r>
          </a:p>
        </p:txBody>
      </p:sp>
      <p:grpSp>
        <p:nvGrpSpPr>
          <p:cNvPr id="119" name="组合 118"/>
          <p:cNvGrpSpPr/>
          <p:nvPr/>
        </p:nvGrpSpPr>
        <p:grpSpPr>
          <a:xfrm>
            <a:off x="2880241" y="3524257"/>
            <a:ext cx="1125217" cy="897691"/>
            <a:chOff x="5513708" y="3299975"/>
            <a:chExt cx="1125217" cy="897691"/>
          </a:xfrm>
        </p:grpSpPr>
        <p:sp>
          <p:nvSpPr>
            <p:cNvPr id="127" name="矩形 126"/>
            <p:cNvSpPr/>
            <p:nvPr/>
          </p:nvSpPr>
          <p:spPr>
            <a:xfrm>
              <a:off x="5513708" y="3299975"/>
              <a:ext cx="1125217" cy="89769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140" name="组合 139"/>
            <p:cNvGrpSpPr/>
            <p:nvPr/>
          </p:nvGrpSpPr>
          <p:grpSpPr>
            <a:xfrm>
              <a:off x="5629872" y="3368016"/>
              <a:ext cx="858187" cy="755355"/>
              <a:chOff x="5629872" y="3368016"/>
              <a:chExt cx="858187" cy="755355"/>
            </a:xfrm>
          </p:grpSpPr>
          <p:sp>
            <p:nvSpPr>
              <p:cNvPr id="147" name="椭圆 146"/>
              <p:cNvSpPr/>
              <p:nvPr/>
            </p:nvSpPr>
            <p:spPr>
              <a:xfrm>
                <a:off x="6380059" y="4015371"/>
                <a:ext cx="108000" cy="108000"/>
              </a:xfrm>
              <a:prstGeom prst="ellipse">
                <a:avLst/>
              </a:prstGeom>
              <a:solidFill>
                <a:srgbClr val="F2F2F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48" name="椭圆 147"/>
              <p:cNvSpPr/>
              <p:nvPr/>
            </p:nvSpPr>
            <p:spPr>
              <a:xfrm>
                <a:off x="5629872" y="4003243"/>
                <a:ext cx="108000" cy="108000"/>
              </a:xfrm>
              <a:prstGeom prst="ellipse">
                <a:avLst/>
              </a:prstGeom>
              <a:solidFill>
                <a:srgbClr val="353D7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50" name="椭圆 149"/>
              <p:cNvSpPr/>
              <p:nvPr/>
            </p:nvSpPr>
            <p:spPr>
              <a:xfrm>
                <a:off x="5988747" y="3368016"/>
                <a:ext cx="108000" cy="108000"/>
              </a:xfrm>
              <a:prstGeom prst="ellipse">
                <a:avLst/>
              </a:prstGeom>
              <a:solidFill>
                <a:srgbClr val="76453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88" name="椭圆 187"/>
              <p:cNvSpPr/>
              <p:nvPr/>
            </p:nvSpPr>
            <p:spPr>
              <a:xfrm>
                <a:off x="5987502" y="3746068"/>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grpSp>
        <p:nvGrpSpPr>
          <p:cNvPr id="189" name="组合 188"/>
          <p:cNvGrpSpPr/>
          <p:nvPr/>
        </p:nvGrpSpPr>
        <p:grpSpPr>
          <a:xfrm>
            <a:off x="4791685" y="3526468"/>
            <a:ext cx="1125217" cy="907084"/>
            <a:chOff x="7076010" y="3299975"/>
            <a:chExt cx="1125217" cy="907084"/>
          </a:xfrm>
        </p:grpSpPr>
        <p:sp>
          <p:nvSpPr>
            <p:cNvPr id="190" name="矩形 189"/>
            <p:cNvSpPr/>
            <p:nvPr/>
          </p:nvSpPr>
          <p:spPr>
            <a:xfrm>
              <a:off x="7076010" y="3299975"/>
              <a:ext cx="1125217" cy="9070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191" name="组合 190"/>
            <p:cNvGrpSpPr/>
            <p:nvPr/>
          </p:nvGrpSpPr>
          <p:grpSpPr>
            <a:xfrm>
              <a:off x="7293687" y="3451866"/>
              <a:ext cx="724837" cy="633405"/>
              <a:chOff x="7293687" y="3451866"/>
              <a:chExt cx="724837" cy="633405"/>
            </a:xfrm>
          </p:grpSpPr>
          <p:sp>
            <p:nvSpPr>
              <p:cNvPr id="192" name="椭圆 191"/>
              <p:cNvSpPr/>
              <p:nvPr/>
            </p:nvSpPr>
            <p:spPr>
              <a:xfrm>
                <a:off x="7910524" y="3977271"/>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93" name="椭圆 192"/>
              <p:cNvSpPr/>
              <p:nvPr/>
            </p:nvSpPr>
            <p:spPr>
              <a:xfrm>
                <a:off x="7293687" y="3965143"/>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96" name="椭圆 195"/>
              <p:cNvSpPr/>
              <p:nvPr/>
            </p:nvSpPr>
            <p:spPr>
              <a:xfrm>
                <a:off x="7535112" y="3690823"/>
                <a:ext cx="108000" cy="108000"/>
              </a:xfrm>
              <a:prstGeom prst="ellipse">
                <a:avLst/>
              </a:prstGeom>
              <a:solidFill>
                <a:srgbClr val="74584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97" name="椭圆 196"/>
              <p:cNvSpPr/>
              <p:nvPr/>
            </p:nvSpPr>
            <p:spPr>
              <a:xfrm>
                <a:off x="7321267" y="3465244"/>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98" name="椭圆 197"/>
              <p:cNvSpPr/>
              <p:nvPr/>
            </p:nvSpPr>
            <p:spPr>
              <a:xfrm>
                <a:off x="7894957" y="3451866"/>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grpSp>
        <p:nvGrpSpPr>
          <p:cNvPr id="199" name="组合 198"/>
          <p:cNvGrpSpPr/>
          <p:nvPr/>
        </p:nvGrpSpPr>
        <p:grpSpPr>
          <a:xfrm>
            <a:off x="6685969" y="3521349"/>
            <a:ext cx="1125217" cy="938732"/>
            <a:chOff x="8714955" y="3258934"/>
            <a:chExt cx="1125217" cy="938732"/>
          </a:xfrm>
        </p:grpSpPr>
        <p:sp>
          <p:nvSpPr>
            <p:cNvPr id="200" name="矩形 199"/>
            <p:cNvSpPr/>
            <p:nvPr/>
          </p:nvSpPr>
          <p:spPr>
            <a:xfrm>
              <a:off x="8714955" y="3258934"/>
              <a:ext cx="1125217" cy="93873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201" name="组合 200"/>
            <p:cNvGrpSpPr/>
            <p:nvPr/>
          </p:nvGrpSpPr>
          <p:grpSpPr>
            <a:xfrm>
              <a:off x="8947977" y="3422096"/>
              <a:ext cx="686737" cy="650580"/>
              <a:chOff x="8947977" y="3422096"/>
              <a:chExt cx="686737" cy="650580"/>
            </a:xfrm>
          </p:grpSpPr>
          <p:sp>
            <p:nvSpPr>
              <p:cNvPr id="202" name="椭圆 201"/>
              <p:cNvSpPr/>
              <p:nvPr/>
            </p:nvSpPr>
            <p:spPr>
              <a:xfrm>
                <a:off x="9300328" y="3886711"/>
                <a:ext cx="108000" cy="108000"/>
              </a:xfrm>
              <a:prstGeom prst="ellipse">
                <a:avLst/>
              </a:prstGeom>
              <a:solidFill>
                <a:srgbClr val="868DA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03" name="椭圆 202"/>
              <p:cNvSpPr/>
              <p:nvPr/>
            </p:nvSpPr>
            <p:spPr>
              <a:xfrm>
                <a:off x="9526714" y="3964676"/>
                <a:ext cx="108000" cy="108000"/>
              </a:xfrm>
              <a:prstGeom prst="ellipse">
                <a:avLst/>
              </a:prstGeom>
              <a:solidFill>
                <a:srgbClr val="6C86A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04" name="椭圆 203"/>
              <p:cNvSpPr/>
              <p:nvPr/>
            </p:nvSpPr>
            <p:spPr>
              <a:xfrm>
                <a:off x="8947977" y="3952548"/>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05" name="椭圆 204"/>
              <p:cNvSpPr/>
              <p:nvPr/>
            </p:nvSpPr>
            <p:spPr>
              <a:xfrm>
                <a:off x="9221127" y="3422096"/>
                <a:ext cx="108000" cy="108000"/>
              </a:xfrm>
              <a:prstGeom prst="ellipse">
                <a:avLst/>
              </a:prstGeom>
              <a:solidFill>
                <a:srgbClr val="C55A1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06" name="椭圆 205"/>
              <p:cNvSpPr/>
              <p:nvPr/>
            </p:nvSpPr>
            <p:spPr>
              <a:xfrm>
                <a:off x="9119000" y="3696953"/>
                <a:ext cx="108000" cy="108000"/>
              </a:xfrm>
              <a:prstGeom prst="ellipse">
                <a:avLst/>
              </a:prstGeom>
              <a:solidFill>
                <a:srgbClr val="A88F9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grpSp>
        <p:nvGrpSpPr>
          <p:cNvPr id="207" name="组合 206"/>
          <p:cNvGrpSpPr/>
          <p:nvPr/>
        </p:nvGrpSpPr>
        <p:grpSpPr>
          <a:xfrm>
            <a:off x="8609435" y="3522238"/>
            <a:ext cx="1125217" cy="948125"/>
            <a:chOff x="10332591" y="3258934"/>
            <a:chExt cx="1125217" cy="948125"/>
          </a:xfrm>
        </p:grpSpPr>
        <p:sp>
          <p:nvSpPr>
            <p:cNvPr id="208" name="矩形 207"/>
            <p:cNvSpPr/>
            <p:nvPr/>
          </p:nvSpPr>
          <p:spPr>
            <a:xfrm>
              <a:off x="10332591" y="3258934"/>
              <a:ext cx="1125217" cy="9481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209" name="组合 208"/>
            <p:cNvGrpSpPr/>
            <p:nvPr/>
          </p:nvGrpSpPr>
          <p:grpSpPr>
            <a:xfrm>
              <a:off x="10390837" y="3299975"/>
              <a:ext cx="996908" cy="809902"/>
              <a:chOff x="10390837" y="3299975"/>
              <a:chExt cx="996908" cy="809902"/>
            </a:xfrm>
          </p:grpSpPr>
          <p:sp>
            <p:nvSpPr>
              <p:cNvPr id="210" name="椭圆 209"/>
              <p:cNvSpPr/>
              <p:nvPr/>
            </p:nvSpPr>
            <p:spPr>
              <a:xfrm>
                <a:off x="11279745" y="363930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11" name="椭圆 210"/>
              <p:cNvSpPr/>
              <p:nvPr/>
            </p:nvSpPr>
            <p:spPr>
              <a:xfrm>
                <a:off x="11198442" y="4001877"/>
                <a:ext cx="108000" cy="108000"/>
              </a:xfrm>
              <a:prstGeom prst="ellipse">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12" name="椭圆 211"/>
              <p:cNvSpPr/>
              <p:nvPr/>
            </p:nvSpPr>
            <p:spPr>
              <a:xfrm>
                <a:off x="10441273" y="3992352"/>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13" name="椭圆 212"/>
              <p:cNvSpPr/>
              <p:nvPr/>
            </p:nvSpPr>
            <p:spPr>
              <a:xfrm>
                <a:off x="10832521" y="3299975"/>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14" name="椭圆 213"/>
              <p:cNvSpPr/>
              <p:nvPr/>
            </p:nvSpPr>
            <p:spPr>
              <a:xfrm>
                <a:off x="10390837" y="3632514"/>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15" name="椭圆 214"/>
              <p:cNvSpPr/>
              <p:nvPr/>
            </p:nvSpPr>
            <p:spPr>
              <a:xfrm>
                <a:off x="10832521" y="3597372"/>
                <a:ext cx="108000" cy="108000"/>
              </a:xfrm>
              <a:prstGeom prst="ellipse">
                <a:avLst/>
              </a:prstGeom>
              <a:solidFill>
                <a:srgbClr val="B2693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grpSp>
        <p:nvGrpSpPr>
          <p:cNvPr id="295" name="组合 294"/>
          <p:cNvGrpSpPr/>
          <p:nvPr/>
        </p:nvGrpSpPr>
        <p:grpSpPr>
          <a:xfrm>
            <a:off x="2788448" y="4741547"/>
            <a:ext cx="7071525" cy="1021887"/>
            <a:chOff x="2788448" y="4741547"/>
            <a:chExt cx="7071525" cy="1021887"/>
          </a:xfrm>
        </p:grpSpPr>
        <p:sp>
          <p:nvSpPr>
            <p:cNvPr id="296" name="矩形 295"/>
            <p:cNvSpPr/>
            <p:nvPr/>
          </p:nvSpPr>
          <p:spPr>
            <a:xfrm>
              <a:off x="4683863" y="4742869"/>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97" name="矩形 296"/>
            <p:cNvSpPr/>
            <p:nvPr/>
          </p:nvSpPr>
          <p:spPr>
            <a:xfrm>
              <a:off x="8519113" y="4751218"/>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98" name="矩形 297"/>
            <p:cNvSpPr/>
            <p:nvPr/>
          </p:nvSpPr>
          <p:spPr>
            <a:xfrm>
              <a:off x="6610888" y="4741547"/>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99" name="任意多边形 298"/>
            <p:cNvSpPr/>
            <p:nvPr/>
          </p:nvSpPr>
          <p:spPr>
            <a:xfrm>
              <a:off x="8942318" y="4844455"/>
              <a:ext cx="495300" cy="876300"/>
            </a:xfrm>
            <a:custGeom>
              <a:avLst/>
              <a:gdLst>
                <a:gd name="connsiteX0" fmla="*/ 266700 w 504825"/>
                <a:gd name="connsiteY0" fmla="*/ 0 h 800100"/>
                <a:gd name="connsiteX1" fmla="*/ 0 w 504825"/>
                <a:gd name="connsiteY1" fmla="*/ 219075 h 800100"/>
                <a:gd name="connsiteX2" fmla="*/ 47625 w 504825"/>
                <a:gd name="connsiteY2" fmla="*/ 638175 h 800100"/>
                <a:gd name="connsiteX3" fmla="*/ 428625 w 504825"/>
                <a:gd name="connsiteY3" fmla="*/ 800100 h 800100"/>
                <a:gd name="connsiteX4" fmla="*/ 504825 w 504825"/>
                <a:gd name="connsiteY4" fmla="*/ 390525 h 800100"/>
                <a:gd name="connsiteX5" fmla="*/ 266700 w 504825"/>
                <a:gd name="connsiteY5" fmla="*/ 0 h 800100"/>
                <a:gd name="connsiteX0" fmla="*/ 238125 w 476250"/>
                <a:gd name="connsiteY0" fmla="*/ 0 h 800100"/>
                <a:gd name="connsiteX1" fmla="*/ 0 w 476250"/>
                <a:gd name="connsiteY1" fmla="*/ 219075 h 800100"/>
                <a:gd name="connsiteX2" fmla="*/ 19050 w 476250"/>
                <a:gd name="connsiteY2" fmla="*/ 638175 h 800100"/>
                <a:gd name="connsiteX3" fmla="*/ 400050 w 476250"/>
                <a:gd name="connsiteY3" fmla="*/ 800100 h 800100"/>
                <a:gd name="connsiteX4" fmla="*/ 476250 w 476250"/>
                <a:gd name="connsiteY4" fmla="*/ 390525 h 800100"/>
                <a:gd name="connsiteX5" fmla="*/ 238125 w 476250"/>
                <a:gd name="connsiteY5" fmla="*/ 0 h 800100"/>
                <a:gd name="connsiteX0" fmla="*/ 238125 w 428625"/>
                <a:gd name="connsiteY0" fmla="*/ 0 h 800100"/>
                <a:gd name="connsiteX1" fmla="*/ 0 w 428625"/>
                <a:gd name="connsiteY1" fmla="*/ 219075 h 800100"/>
                <a:gd name="connsiteX2" fmla="*/ 19050 w 428625"/>
                <a:gd name="connsiteY2" fmla="*/ 638175 h 800100"/>
                <a:gd name="connsiteX3" fmla="*/ 400050 w 428625"/>
                <a:gd name="connsiteY3" fmla="*/ 800100 h 800100"/>
                <a:gd name="connsiteX4" fmla="*/ 428625 w 428625"/>
                <a:gd name="connsiteY4" fmla="*/ 400050 h 800100"/>
                <a:gd name="connsiteX5" fmla="*/ 238125 w 428625"/>
                <a:gd name="connsiteY5" fmla="*/ 0 h 800100"/>
                <a:gd name="connsiteX0" fmla="*/ 238125 w 457200"/>
                <a:gd name="connsiteY0" fmla="*/ 0 h 800100"/>
                <a:gd name="connsiteX1" fmla="*/ 0 w 457200"/>
                <a:gd name="connsiteY1" fmla="*/ 219075 h 800100"/>
                <a:gd name="connsiteX2" fmla="*/ 19050 w 457200"/>
                <a:gd name="connsiteY2" fmla="*/ 638175 h 800100"/>
                <a:gd name="connsiteX3" fmla="*/ 400050 w 457200"/>
                <a:gd name="connsiteY3" fmla="*/ 800100 h 800100"/>
                <a:gd name="connsiteX4" fmla="*/ 457200 w 457200"/>
                <a:gd name="connsiteY4" fmla="*/ 400050 h 800100"/>
                <a:gd name="connsiteX5" fmla="*/ 238125 w 457200"/>
                <a:gd name="connsiteY5" fmla="*/ 0 h 800100"/>
                <a:gd name="connsiteX0" fmla="*/ 238125 w 457200"/>
                <a:gd name="connsiteY0" fmla="*/ 0 h 876300"/>
                <a:gd name="connsiteX1" fmla="*/ 0 w 457200"/>
                <a:gd name="connsiteY1" fmla="*/ 219075 h 876300"/>
                <a:gd name="connsiteX2" fmla="*/ 19050 w 457200"/>
                <a:gd name="connsiteY2" fmla="*/ 638175 h 876300"/>
                <a:gd name="connsiteX3" fmla="*/ 419100 w 457200"/>
                <a:gd name="connsiteY3" fmla="*/ 876300 h 876300"/>
                <a:gd name="connsiteX4" fmla="*/ 457200 w 457200"/>
                <a:gd name="connsiteY4" fmla="*/ 400050 h 876300"/>
                <a:gd name="connsiteX5" fmla="*/ 238125 w 457200"/>
                <a:gd name="connsiteY5" fmla="*/ 0 h 876300"/>
                <a:gd name="connsiteX0" fmla="*/ 238125 w 495300"/>
                <a:gd name="connsiteY0" fmla="*/ 0 h 876300"/>
                <a:gd name="connsiteX1" fmla="*/ 0 w 495300"/>
                <a:gd name="connsiteY1" fmla="*/ 21907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238125 w 495300"/>
                <a:gd name="connsiteY0" fmla="*/ 0 h 876300"/>
                <a:gd name="connsiteX1" fmla="*/ 0 w 495300"/>
                <a:gd name="connsiteY1" fmla="*/ 20002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0" h="876300">
                  <a:moveTo>
                    <a:pt x="238125" y="0"/>
                  </a:moveTo>
                  <a:lnTo>
                    <a:pt x="0" y="200025"/>
                  </a:lnTo>
                  <a:lnTo>
                    <a:pt x="19050" y="638175"/>
                  </a:lnTo>
                  <a:lnTo>
                    <a:pt x="419100" y="876300"/>
                  </a:lnTo>
                  <a:lnTo>
                    <a:pt x="495300" y="428625"/>
                  </a:lnTo>
                  <a:lnTo>
                    <a:pt x="238125" y="0"/>
                  </a:ln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300" name="组合 299"/>
            <p:cNvGrpSpPr/>
            <p:nvPr/>
          </p:nvGrpSpPr>
          <p:grpSpPr>
            <a:xfrm>
              <a:off x="8894692" y="4809941"/>
              <a:ext cx="574740" cy="934946"/>
              <a:chOff x="10590142" y="4784795"/>
              <a:chExt cx="574740" cy="934946"/>
            </a:xfrm>
          </p:grpSpPr>
          <p:sp>
            <p:nvSpPr>
              <p:cNvPr id="342" name="椭圆 341"/>
              <p:cNvSpPr/>
              <p:nvPr/>
            </p:nvSpPr>
            <p:spPr>
              <a:xfrm>
                <a:off x="11056882" y="5206688"/>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43" name="椭圆 342"/>
              <p:cNvSpPr/>
              <p:nvPr/>
            </p:nvSpPr>
            <p:spPr>
              <a:xfrm>
                <a:off x="10990412" y="5611741"/>
                <a:ext cx="108000" cy="108000"/>
              </a:xfrm>
              <a:prstGeom prst="ellipse">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44" name="椭圆 343"/>
              <p:cNvSpPr/>
              <p:nvPr/>
            </p:nvSpPr>
            <p:spPr>
              <a:xfrm>
                <a:off x="10609192" y="5388406"/>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45" name="椭圆 344"/>
              <p:cNvSpPr/>
              <p:nvPr/>
            </p:nvSpPr>
            <p:spPr>
              <a:xfrm>
                <a:off x="10804903" y="4784795"/>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46" name="椭圆 345"/>
              <p:cNvSpPr/>
              <p:nvPr/>
            </p:nvSpPr>
            <p:spPr>
              <a:xfrm>
                <a:off x="10590142" y="4975865"/>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47" name="椭圆 346"/>
              <p:cNvSpPr/>
              <p:nvPr/>
            </p:nvSpPr>
            <p:spPr>
              <a:xfrm>
                <a:off x="10801857" y="5064377"/>
                <a:ext cx="108000" cy="108000"/>
              </a:xfrm>
              <a:prstGeom prst="ellipse">
                <a:avLst/>
              </a:prstGeom>
              <a:solidFill>
                <a:srgbClr val="B2693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sp>
          <p:nvSpPr>
            <p:cNvPr id="301" name="矩形 300"/>
            <p:cNvSpPr/>
            <p:nvPr/>
          </p:nvSpPr>
          <p:spPr>
            <a:xfrm>
              <a:off x="2788448" y="4747565"/>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cxnSp>
          <p:nvCxnSpPr>
            <p:cNvPr id="302" name="直接连接符 301"/>
            <p:cNvCxnSpPr>
              <a:stCxn id="341" idx="6"/>
              <a:endCxn id="332" idx="2"/>
            </p:cNvCxnSpPr>
            <p:nvPr/>
          </p:nvCxnSpPr>
          <p:spPr>
            <a:xfrm>
              <a:off x="3500833" y="4886031"/>
              <a:ext cx="1887668" cy="287459"/>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3" name="直接连接符 302"/>
            <p:cNvCxnSpPr>
              <a:stCxn id="339" idx="6"/>
              <a:endCxn id="328" idx="2"/>
            </p:cNvCxnSpPr>
            <p:nvPr/>
          </p:nvCxnSpPr>
          <p:spPr>
            <a:xfrm flipV="1">
              <a:off x="3665802" y="5568720"/>
              <a:ext cx="1750966" cy="71636"/>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4" name="直接连接符 303"/>
            <p:cNvCxnSpPr>
              <a:stCxn id="341" idx="6"/>
              <a:endCxn id="331" idx="2"/>
            </p:cNvCxnSpPr>
            <p:nvPr/>
          </p:nvCxnSpPr>
          <p:spPr>
            <a:xfrm>
              <a:off x="3500833" y="4886031"/>
              <a:ext cx="1668475" cy="132892"/>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5" name="直接连接符 304"/>
            <p:cNvCxnSpPr>
              <a:stCxn id="340" idx="6"/>
              <a:endCxn id="329" idx="2"/>
            </p:cNvCxnSpPr>
            <p:nvPr/>
          </p:nvCxnSpPr>
          <p:spPr>
            <a:xfrm>
              <a:off x="3301249" y="5419809"/>
              <a:ext cx="1846829" cy="19638"/>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306" name="任意多边形 305"/>
            <p:cNvSpPr/>
            <p:nvPr/>
          </p:nvSpPr>
          <p:spPr>
            <a:xfrm>
              <a:off x="3251200" y="4870450"/>
              <a:ext cx="361950" cy="781050"/>
            </a:xfrm>
            <a:custGeom>
              <a:avLst/>
              <a:gdLst>
                <a:gd name="connsiteX0" fmla="*/ 184150 w 361950"/>
                <a:gd name="connsiteY0" fmla="*/ 0 h 781050"/>
                <a:gd name="connsiteX1" fmla="*/ 0 w 361950"/>
                <a:gd name="connsiteY1" fmla="*/ 552450 h 781050"/>
                <a:gd name="connsiteX2" fmla="*/ 361950 w 361950"/>
                <a:gd name="connsiteY2" fmla="*/ 781050 h 781050"/>
                <a:gd name="connsiteX3" fmla="*/ 184150 w 361950"/>
                <a:gd name="connsiteY3" fmla="*/ 0 h 781050"/>
              </a:gdLst>
              <a:ahLst/>
              <a:cxnLst>
                <a:cxn ang="0">
                  <a:pos x="connsiteX0" y="connsiteY0"/>
                </a:cxn>
                <a:cxn ang="0">
                  <a:pos x="connsiteX1" y="connsiteY1"/>
                </a:cxn>
                <a:cxn ang="0">
                  <a:pos x="connsiteX2" y="connsiteY2"/>
                </a:cxn>
                <a:cxn ang="0">
                  <a:pos x="connsiteX3" y="connsiteY3"/>
                </a:cxn>
              </a:cxnLst>
              <a:rect l="l" t="t" r="r" b="b"/>
              <a:pathLst>
                <a:path w="361950" h="781050">
                  <a:moveTo>
                    <a:pt x="184150" y="0"/>
                  </a:moveTo>
                  <a:lnTo>
                    <a:pt x="0" y="552450"/>
                  </a:lnTo>
                  <a:lnTo>
                    <a:pt x="361950" y="781050"/>
                  </a:lnTo>
                  <a:lnTo>
                    <a:pt x="184150" y="0"/>
                  </a:ln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cxnSp>
          <p:nvCxnSpPr>
            <p:cNvPr id="307" name="直接连接符 306"/>
            <p:cNvCxnSpPr>
              <a:stCxn id="331" idx="6"/>
              <a:endCxn id="336" idx="2"/>
            </p:cNvCxnSpPr>
            <p:nvPr/>
          </p:nvCxnSpPr>
          <p:spPr>
            <a:xfrm>
              <a:off x="5277308" y="5018923"/>
              <a:ext cx="1935715" cy="20141"/>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308" name="组合 307"/>
            <p:cNvGrpSpPr/>
            <p:nvPr/>
          </p:nvGrpSpPr>
          <p:grpSpPr>
            <a:xfrm>
              <a:off x="3193249" y="4832031"/>
              <a:ext cx="472553" cy="862325"/>
              <a:chOff x="5878474" y="4683221"/>
              <a:chExt cx="472553" cy="862325"/>
            </a:xfrm>
          </p:grpSpPr>
          <p:sp>
            <p:nvSpPr>
              <p:cNvPr id="338" name="椭圆 337"/>
              <p:cNvSpPr/>
              <p:nvPr/>
            </p:nvSpPr>
            <p:spPr>
              <a:xfrm>
                <a:off x="6082618" y="5011056"/>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339" name="椭圆 338"/>
              <p:cNvSpPr/>
              <p:nvPr/>
            </p:nvSpPr>
            <p:spPr>
              <a:xfrm>
                <a:off x="6243027" y="5437546"/>
                <a:ext cx="108000" cy="108000"/>
              </a:xfrm>
              <a:prstGeom prst="ellipse">
                <a:avLst/>
              </a:prstGeom>
              <a:solidFill>
                <a:srgbClr val="F2F2F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340" name="椭圆 339"/>
              <p:cNvSpPr/>
              <p:nvPr/>
            </p:nvSpPr>
            <p:spPr>
              <a:xfrm>
                <a:off x="5878474" y="5216999"/>
                <a:ext cx="108000" cy="108000"/>
              </a:xfrm>
              <a:prstGeom prst="ellipse">
                <a:avLst/>
              </a:prstGeom>
              <a:solidFill>
                <a:srgbClr val="353D7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341" name="椭圆 340"/>
              <p:cNvSpPr/>
              <p:nvPr/>
            </p:nvSpPr>
            <p:spPr>
              <a:xfrm>
                <a:off x="6078058" y="4683221"/>
                <a:ext cx="108000" cy="108000"/>
              </a:xfrm>
              <a:prstGeom prst="ellipse">
                <a:avLst/>
              </a:prstGeom>
              <a:solidFill>
                <a:srgbClr val="6F413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grpSp>
        <p:cxnSp>
          <p:nvCxnSpPr>
            <p:cNvPr id="310" name="直接连接符 309"/>
            <p:cNvCxnSpPr>
              <a:stCxn id="332" idx="6"/>
              <a:endCxn id="336" idx="2"/>
            </p:cNvCxnSpPr>
            <p:nvPr/>
          </p:nvCxnSpPr>
          <p:spPr>
            <a:xfrm flipV="1">
              <a:off x="5496501" y="5039064"/>
              <a:ext cx="1716522" cy="134426"/>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311" name="任意多边形 310"/>
            <p:cNvSpPr/>
            <p:nvPr/>
          </p:nvSpPr>
          <p:spPr>
            <a:xfrm>
              <a:off x="7090812" y="5027120"/>
              <a:ext cx="315064" cy="529128"/>
            </a:xfrm>
            <a:custGeom>
              <a:avLst/>
              <a:gdLst>
                <a:gd name="connsiteX0" fmla="*/ 184150 w 361950"/>
                <a:gd name="connsiteY0" fmla="*/ 0 h 781050"/>
                <a:gd name="connsiteX1" fmla="*/ 0 w 361950"/>
                <a:gd name="connsiteY1" fmla="*/ 552450 h 781050"/>
                <a:gd name="connsiteX2" fmla="*/ 361950 w 361950"/>
                <a:gd name="connsiteY2" fmla="*/ 781050 h 781050"/>
                <a:gd name="connsiteX3" fmla="*/ 184150 w 361950"/>
                <a:gd name="connsiteY3" fmla="*/ 0 h 781050"/>
                <a:gd name="connsiteX0" fmla="*/ 178760 w 356560"/>
                <a:gd name="connsiteY0" fmla="*/ 0 h 781050"/>
                <a:gd name="connsiteX1" fmla="*/ 0 w 356560"/>
                <a:gd name="connsiteY1" fmla="*/ 503679 h 781050"/>
                <a:gd name="connsiteX2" fmla="*/ 356560 w 356560"/>
                <a:gd name="connsiteY2" fmla="*/ 781050 h 781050"/>
                <a:gd name="connsiteX3" fmla="*/ 178760 w 356560"/>
                <a:gd name="connsiteY3" fmla="*/ 0 h 781050"/>
                <a:gd name="connsiteX0" fmla="*/ 200319 w 356560"/>
                <a:gd name="connsiteY0" fmla="*/ 0 h 774083"/>
                <a:gd name="connsiteX1" fmla="*/ 0 w 356560"/>
                <a:gd name="connsiteY1" fmla="*/ 496712 h 774083"/>
                <a:gd name="connsiteX2" fmla="*/ 356560 w 356560"/>
                <a:gd name="connsiteY2" fmla="*/ 774083 h 774083"/>
                <a:gd name="connsiteX3" fmla="*/ 200319 w 356560"/>
                <a:gd name="connsiteY3" fmla="*/ 0 h 774083"/>
              </a:gdLst>
              <a:ahLst/>
              <a:cxnLst>
                <a:cxn ang="0">
                  <a:pos x="connsiteX0" y="connsiteY0"/>
                </a:cxn>
                <a:cxn ang="0">
                  <a:pos x="connsiteX1" y="connsiteY1"/>
                </a:cxn>
                <a:cxn ang="0">
                  <a:pos x="connsiteX2" y="connsiteY2"/>
                </a:cxn>
                <a:cxn ang="0">
                  <a:pos x="connsiteX3" y="connsiteY3"/>
                </a:cxn>
              </a:cxnLst>
              <a:rect l="l" t="t" r="r" b="b"/>
              <a:pathLst>
                <a:path w="356560" h="774083">
                  <a:moveTo>
                    <a:pt x="200319" y="0"/>
                  </a:moveTo>
                  <a:lnTo>
                    <a:pt x="0" y="496712"/>
                  </a:lnTo>
                  <a:lnTo>
                    <a:pt x="356560" y="774083"/>
                  </a:lnTo>
                  <a:lnTo>
                    <a:pt x="200319" y="0"/>
                  </a:ln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312" name="组合 311"/>
            <p:cNvGrpSpPr/>
            <p:nvPr/>
          </p:nvGrpSpPr>
          <p:grpSpPr>
            <a:xfrm>
              <a:off x="7048672" y="4985064"/>
              <a:ext cx="399401" cy="607348"/>
              <a:chOff x="9107718" y="4928530"/>
              <a:chExt cx="399401" cy="607348"/>
            </a:xfrm>
          </p:grpSpPr>
          <p:sp>
            <p:nvSpPr>
              <p:cNvPr id="333" name="椭圆 332"/>
              <p:cNvSpPr/>
              <p:nvPr/>
            </p:nvSpPr>
            <p:spPr>
              <a:xfrm>
                <a:off x="9231728" y="5098298"/>
                <a:ext cx="108000" cy="108000"/>
              </a:xfrm>
              <a:prstGeom prst="ellipse">
                <a:avLst/>
              </a:prstGeom>
              <a:solidFill>
                <a:srgbClr val="A88F9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34" name="椭圆 333"/>
              <p:cNvSpPr/>
              <p:nvPr/>
            </p:nvSpPr>
            <p:spPr>
              <a:xfrm>
                <a:off x="9399119" y="5427878"/>
                <a:ext cx="108000" cy="108000"/>
              </a:xfrm>
              <a:prstGeom prst="ellipse">
                <a:avLst/>
              </a:prstGeom>
              <a:solidFill>
                <a:srgbClr val="6C86A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35" name="椭圆 334"/>
              <p:cNvSpPr/>
              <p:nvPr/>
            </p:nvSpPr>
            <p:spPr>
              <a:xfrm>
                <a:off x="9107718" y="5260613"/>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36" name="椭圆 335"/>
              <p:cNvSpPr/>
              <p:nvPr/>
            </p:nvSpPr>
            <p:spPr>
              <a:xfrm>
                <a:off x="9272069" y="4928530"/>
                <a:ext cx="108000" cy="108000"/>
              </a:xfrm>
              <a:prstGeom prst="ellipse">
                <a:avLst/>
              </a:prstGeom>
              <a:solidFill>
                <a:srgbClr val="C55A1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37" name="椭圆 336"/>
              <p:cNvSpPr/>
              <p:nvPr/>
            </p:nvSpPr>
            <p:spPr>
              <a:xfrm>
                <a:off x="9304988" y="5262142"/>
                <a:ext cx="108000" cy="108000"/>
              </a:xfrm>
              <a:prstGeom prst="ellipse">
                <a:avLst/>
              </a:prstGeom>
              <a:solidFill>
                <a:srgbClr val="868DA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sp>
          <p:nvSpPr>
            <p:cNvPr id="313" name="任意多边形 312"/>
            <p:cNvSpPr/>
            <p:nvPr/>
          </p:nvSpPr>
          <p:spPr>
            <a:xfrm>
              <a:off x="5185019" y="5007886"/>
              <a:ext cx="285750" cy="596900"/>
            </a:xfrm>
            <a:custGeom>
              <a:avLst/>
              <a:gdLst>
                <a:gd name="connsiteX0" fmla="*/ 0 w 295275"/>
                <a:gd name="connsiteY0" fmla="*/ 0 h 638175"/>
                <a:gd name="connsiteX1" fmla="*/ 9525 w 295275"/>
                <a:gd name="connsiteY1" fmla="*/ 457200 h 638175"/>
                <a:gd name="connsiteX2" fmla="*/ 295275 w 295275"/>
                <a:gd name="connsiteY2" fmla="*/ 638175 h 638175"/>
                <a:gd name="connsiteX3" fmla="*/ 285750 w 295275"/>
                <a:gd name="connsiteY3" fmla="*/ 180975 h 638175"/>
                <a:gd name="connsiteX4" fmla="*/ 0 w 295275"/>
                <a:gd name="connsiteY4" fmla="*/ 0 h 638175"/>
                <a:gd name="connsiteX0" fmla="*/ 31750 w 285750"/>
                <a:gd name="connsiteY0" fmla="*/ 0 h 596900"/>
                <a:gd name="connsiteX1" fmla="*/ 0 w 285750"/>
                <a:gd name="connsiteY1" fmla="*/ 415925 h 596900"/>
                <a:gd name="connsiteX2" fmla="*/ 285750 w 285750"/>
                <a:gd name="connsiteY2" fmla="*/ 596900 h 596900"/>
                <a:gd name="connsiteX3" fmla="*/ 276225 w 285750"/>
                <a:gd name="connsiteY3" fmla="*/ 139700 h 596900"/>
                <a:gd name="connsiteX4" fmla="*/ 31750 w 285750"/>
                <a:gd name="connsiteY4" fmla="*/ 0 h 596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 h="596900">
                  <a:moveTo>
                    <a:pt x="31750" y="0"/>
                  </a:moveTo>
                  <a:lnTo>
                    <a:pt x="0" y="415925"/>
                  </a:lnTo>
                  <a:lnTo>
                    <a:pt x="285750" y="596900"/>
                  </a:lnTo>
                  <a:lnTo>
                    <a:pt x="276225" y="139700"/>
                  </a:lnTo>
                  <a:lnTo>
                    <a:pt x="31750" y="0"/>
                  </a:ln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314" name="组合 313"/>
            <p:cNvGrpSpPr/>
            <p:nvPr/>
          </p:nvGrpSpPr>
          <p:grpSpPr>
            <a:xfrm>
              <a:off x="5148078" y="4964923"/>
              <a:ext cx="376690" cy="657797"/>
              <a:chOff x="4228018" y="5357169"/>
              <a:chExt cx="376690" cy="657797"/>
            </a:xfrm>
          </p:grpSpPr>
          <p:sp>
            <p:nvSpPr>
              <p:cNvPr id="328" name="椭圆 327"/>
              <p:cNvSpPr/>
              <p:nvPr/>
            </p:nvSpPr>
            <p:spPr>
              <a:xfrm>
                <a:off x="4496708" y="5906966"/>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29" name="椭圆 328"/>
              <p:cNvSpPr/>
              <p:nvPr/>
            </p:nvSpPr>
            <p:spPr>
              <a:xfrm>
                <a:off x="4228018" y="5777693"/>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30" name="椭圆 329"/>
              <p:cNvSpPr/>
              <p:nvPr/>
            </p:nvSpPr>
            <p:spPr>
              <a:xfrm>
                <a:off x="4320130" y="5567817"/>
                <a:ext cx="108000" cy="108000"/>
              </a:xfrm>
              <a:prstGeom prst="ellipse">
                <a:avLst/>
              </a:prstGeom>
              <a:solidFill>
                <a:srgbClr val="74584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31" name="椭圆 330"/>
              <p:cNvSpPr/>
              <p:nvPr/>
            </p:nvSpPr>
            <p:spPr>
              <a:xfrm>
                <a:off x="4249248" y="5357169"/>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32" name="椭圆 331"/>
              <p:cNvSpPr/>
              <p:nvPr/>
            </p:nvSpPr>
            <p:spPr>
              <a:xfrm>
                <a:off x="4468441" y="5511736"/>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cxnSp>
          <p:nvCxnSpPr>
            <p:cNvPr id="315" name="直接连接符 314"/>
            <p:cNvCxnSpPr>
              <a:stCxn id="329" idx="6"/>
              <a:endCxn id="335" idx="2"/>
            </p:cNvCxnSpPr>
            <p:nvPr/>
          </p:nvCxnSpPr>
          <p:spPr>
            <a:xfrm flipV="1">
              <a:off x="5256078" y="5371147"/>
              <a:ext cx="1792594" cy="68300"/>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16" name="直接连接符 315"/>
            <p:cNvCxnSpPr>
              <a:stCxn id="328" idx="6"/>
              <a:endCxn id="334" idx="2"/>
            </p:cNvCxnSpPr>
            <p:nvPr/>
          </p:nvCxnSpPr>
          <p:spPr>
            <a:xfrm flipV="1">
              <a:off x="5524768" y="5538412"/>
              <a:ext cx="1815305" cy="3030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7" name="直接连接符 316"/>
            <p:cNvCxnSpPr>
              <a:stCxn id="334" idx="6"/>
              <a:endCxn id="343" idx="2"/>
            </p:cNvCxnSpPr>
            <p:nvPr/>
          </p:nvCxnSpPr>
          <p:spPr>
            <a:xfrm>
              <a:off x="7448073" y="5538412"/>
              <a:ext cx="1846889" cy="152475"/>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8" name="直接连接符 317"/>
            <p:cNvCxnSpPr>
              <a:stCxn id="336" idx="6"/>
              <a:endCxn id="342" idx="2"/>
            </p:cNvCxnSpPr>
            <p:nvPr/>
          </p:nvCxnSpPr>
          <p:spPr>
            <a:xfrm>
              <a:off x="7321023" y="5039064"/>
              <a:ext cx="2040409" cy="24677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9" name="直接连接符 318"/>
            <p:cNvCxnSpPr>
              <a:stCxn id="336" idx="6"/>
              <a:endCxn id="345" idx="2"/>
            </p:cNvCxnSpPr>
            <p:nvPr/>
          </p:nvCxnSpPr>
          <p:spPr>
            <a:xfrm flipV="1">
              <a:off x="7321023" y="4863941"/>
              <a:ext cx="1788430" cy="175123"/>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0" name="直接连接符 319"/>
            <p:cNvCxnSpPr>
              <a:stCxn id="336" idx="6"/>
              <a:endCxn id="346" idx="2"/>
            </p:cNvCxnSpPr>
            <p:nvPr/>
          </p:nvCxnSpPr>
          <p:spPr>
            <a:xfrm>
              <a:off x="7321023" y="5039064"/>
              <a:ext cx="1573669" cy="15947"/>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21" name="直接连接符 320"/>
            <p:cNvCxnSpPr>
              <a:stCxn id="335" idx="6"/>
              <a:endCxn id="344" idx="2"/>
            </p:cNvCxnSpPr>
            <p:nvPr/>
          </p:nvCxnSpPr>
          <p:spPr>
            <a:xfrm>
              <a:off x="7156672" y="5371147"/>
              <a:ext cx="1757070" cy="96405"/>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grpSp>
      <p:grpSp>
        <p:nvGrpSpPr>
          <p:cNvPr id="107" name="组合 106"/>
          <p:cNvGrpSpPr/>
          <p:nvPr/>
        </p:nvGrpSpPr>
        <p:grpSpPr>
          <a:xfrm>
            <a:off x="2343754" y="1629250"/>
            <a:ext cx="7714646" cy="610765"/>
            <a:chOff x="2343754" y="2232754"/>
            <a:chExt cx="7714646" cy="610765"/>
          </a:xfrm>
        </p:grpSpPr>
        <p:sp>
          <p:nvSpPr>
            <p:cNvPr id="108" name="文本框 107"/>
            <p:cNvSpPr txBox="1"/>
            <p:nvPr/>
          </p:nvSpPr>
          <p:spPr>
            <a:xfrm>
              <a:off x="2343754" y="2443409"/>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grpSp>
          <p:nvGrpSpPr>
            <p:cNvPr id="109" name="组合 108"/>
            <p:cNvGrpSpPr/>
            <p:nvPr/>
          </p:nvGrpSpPr>
          <p:grpSpPr>
            <a:xfrm>
              <a:off x="2657098" y="2232754"/>
              <a:ext cx="7401302" cy="461014"/>
              <a:chOff x="2657098" y="2232754"/>
              <a:chExt cx="7401302" cy="461014"/>
            </a:xfrm>
          </p:grpSpPr>
          <p:cxnSp>
            <p:nvCxnSpPr>
              <p:cNvPr id="110" name="直接箭头连接符 109"/>
              <p:cNvCxnSpPr/>
              <p:nvPr/>
            </p:nvCxnSpPr>
            <p:spPr>
              <a:xfrm>
                <a:off x="2657098" y="2693768"/>
                <a:ext cx="7401302"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11" name="组合 110"/>
              <p:cNvGrpSpPr/>
              <p:nvPr/>
            </p:nvGrpSpPr>
            <p:grpSpPr>
              <a:xfrm>
                <a:off x="3281275" y="2237431"/>
                <a:ext cx="355207" cy="400110"/>
                <a:chOff x="4906689" y="2877765"/>
                <a:chExt cx="355207" cy="400110"/>
              </a:xfrm>
            </p:grpSpPr>
            <p:sp>
              <p:nvSpPr>
                <p:cNvPr id="126" name="圆角矩形 125"/>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28" name="文本框 127"/>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i="1" dirty="0">
                      <a:latin typeface="Times New Roman" panose="02020603050405020304" pitchFamily="18" charset="0"/>
                      <a:cs typeface="Times New Roman" panose="02020603050405020304" pitchFamily="18" charset="0"/>
                    </a:rPr>
                    <a:t>t</a:t>
                  </a:r>
                  <a:r>
                    <a:rPr lang="en-US" altLang="zh-CN" sz="2000" baseline="-25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12" name="组合 111"/>
              <p:cNvGrpSpPr/>
              <p:nvPr/>
            </p:nvGrpSpPr>
            <p:grpSpPr>
              <a:xfrm>
                <a:off x="5162012" y="2234038"/>
                <a:ext cx="355207" cy="400110"/>
                <a:chOff x="5949226" y="2874372"/>
                <a:chExt cx="355207" cy="400110"/>
              </a:xfrm>
            </p:grpSpPr>
            <p:sp>
              <p:nvSpPr>
                <p:cNvPr id="124" name="圆角矩形 123"/>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25" name="文本框 124"/>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i="1" dirty="0">
                      <a:latin typeface="Times New Roman" panose="02020603050405020304" pitchFamily="18" charset="0"/>
                      <a:cs typeface="Times New Roman" panose="02020603050405020304" pitchFamily="18" charset="0"/>
                    </a:rPr>
                    <a:t>t</a:t>
                  </a:r>
                  <a:r>
                    <a:rPr lang="en-US" altLang="zh-CN" sz="2000" baseline="-25000" dirty="0">
                      <a:latin typeface="Times New Roman" panose="02020603050405020304" pitchFamily="18" charset="0"/>
                      <a:cs typeface="Times New Roman" panose="02020603050405020304" pitchFamily="18" charset="0"/>
                    </a:rPr>
                    <a:t>1</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13" name="组合 112"/>
              <p:cNvGrpSpPr/>
              <p:nvPr/>
            </p:nvGrpSpPr>
            <p:grpSpPr>
              <a:xfrm>
                <a:off x="7068810" y="2232754"/>
                <a:ext cx="355207" cy="400110"/>
                <a:chOff x="7055924" y="2873088"/>
                <a:chExt cx="355207" cy="400110"/>
              </a:xfrm>
            </p:grpSpPr>
            <p:sp>
              <p:nvSpPr>
                <p:cNvPr id="122" name="圆角矩形 121"/>
                <p:cNvSpPr/>
                <p:nvPr/>
              </p:nvSpPr>
              <p:spPr>
                <a:xfrm>
                  <a:off x="7058827" y="2938919"/>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23" name="文本框 122"/>
                <p:cNvSpPr txBox="1"/>
                <p:nvPr/>
              </p:nvSpPr>
              <p:spPr>
                <a:xfrm>
                  <a:off x="7055924" y="2873088"/>
                  <a:ext cx="355207" cy="400110"/>
                </a:xfrm>
                <a:prstGeom prst="rect">
                  <a:avLst/>
                </a:prstGeom>
                <a:noFill/>
                <a:ln w="9525">
                  <a:noFill/>
                </a:ln>
              </p:spPr>
              <p:txBody>
                <a:bodyPr wrap="square" rtlCol="0" anchor="ctr" anchorCtr="0">
                  <a:spAutoFit/>
                </a:bodyPr>
                <a:lstStyle/>
                <a:p>
                  <a:pPr algn="ctr"/>
                  <a:r>
                    <a:rPr lang="en-US" altLang="zh-CN" sz="2000" i="1" dirty="0">
                      <a:latin typeface="Times New Roman" panose="02020603050405020304" pitchFamily="18" charset="0"/>
                      <a:cs typeface="Times New Roman" panose="02020603050405020304" pitchFamily="18" charset="0"/>
                    </a:rPr>
                    <a:t>t</a:t>
                  </a:r>
                  <a:r>
                    <a:rPr lang="en-US" altLang="zh-CN" sz="2000" baseline="-25000" dirty="0">
                      <a:latin typeface="Times New Roman" panose="02020603050405020304" pitchFamily="18" charset="0"/>
                      <a:cs typeface="Times New Roman" panose="02020603050405020304" pitchFamily="18" charset="0"/>
                    </a:rPr>
                    <a:t>2</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14" name="组合 113"/>
              <p:cNvGrpSpPr/>
              <p:nvPr/>
            </p:nvGrpSpPr>
            <p:grpSpPr>
              <a:xfrm>
                <a:off x="8985588" y="2234836"/>
                <a:ext cx="355207" cy="400110"/>
                <a:chOff x="8153552" y="2875170"/>
                <a:chExt cx="355207" cy="400110"/>
              </a:xfrm>
            </p:grpSpPr>
            <p:sp>
              <p:nvSpPr>
                <p:cNvPr id="120" name="圆角矩形 119"/>
                <p:cNvSpPr/>
                <p:nvPr/>
              </p:nvSpPr>
              <p:spPr>
                <a:xfrm>
                  <a:off x="8156455" y="2941001"/>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21" name="文本框 120"/>
                <p:cNvSpPr txBox="1"/>
                <p:nvPr/>
              </p:nvSpPr>
              <p:spPr>
                <a:xfrm>
                  <a:off x="8153552" y="2875170"/>
                  <a:ext cx="355207" cy="400110"/>
                </a:xfrm>
                <a:prstGeom prst="rect">
                  <a:avLst/>
                </a:prstGeom>
                <a:noFill/>
                <a:ln w="9525">
                  <a:noFill/>
                </a:ln>
              </p:spPr>
              <p:txBody>
                <a:bodyPr wrap="square" rtlCol="0" anchor="ctr" anchorCtr="0">
                  <a:spAutoFit/>
                </a:bodyPr>
                <a:lstStyle/>
                <a:p>
                  <a:pPr algn="ctr"/>
                  <a:r>
                    <a:rPr lang="en-US" altLang="zh-CN" sz="2000" i="1" dirty="0">
                      <a:latin typeface="Times New Roman" panose="02020603050405020304" pitchFamily="18" charset="0"/>
                      <a:cs typeface="Times New Roman" panose="02020603050405020304" pitchFamily="18" charset="0"/>
                    </a:rPr>
                    <a:t>t</a:t>
                  </a:r>
                  <a:r>
                    <a:rPr lang="en-US" altLang="zh-CN" sz="2000" baseline="-25000" dirty="0">
                      <a:latin typeface="Times New Roman" panose="02020603050405020304" pitchFamily="18" charset="0"/>
                      <a:cs typeface="Times New Roman" panose="02020603050405020304" pitchFamily="18" charset="0"/>
                    </a:rPr>
                    <a:t>3</a:t>
                  </a:r>
                  <a:endParaRPr lang="zh-CN" altLang="en-US" sz="2000" baseline="-25000" dirty="0">
                    <a:latin typeface="Times New Roman" panose="02020603050405020304" pitchFamily="18" charset="0"/>
                    <a:cs typeface="Times New Roman" panose="02020603050405020304" pitchFamily="18" charset="0"/>
                  </a:endParaRPr>
                </a:p>
              </p:txBody>
            </p:sp>
          </p:grpSp>
          <p:cxnSp>
            <p:nvCxnSpPr>
              <p:cNvPr id="115" name="直接连接符 114"/>
              <p:cNvCxnSpPr>
                <a:endCxn id="128" idx="2"/>
              </p:cNvCxnSpPr>
              <p:nvPr/>
            </p:nvCxnSpPr>
            <p:spPr>
              <a:xfrm flipV="1">
                <a:off x="3458878" y="2637541"/>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6" name="直接连接符 115"/>
              <p:cNvCxnSpPr>
                <a:endCxn id="125" idx="2"/>
              </p:cNvCxnSpPr>
              <p:nvPr/>
            </p:nvCxnSpPr>
            <p:spPr>
              <a:xfrm flipV="1">
                <a:off x="5339614" y="2634148"/>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7" name="直接连接符 116"/>
              <p:cNvCxnSpPr>
                <a:endCxn id="123" idx="2"/>
              </p:cNvCxnSpPr>
              <p:nvPr/>
            </p:nvCxnSpPr>
            <p:spPr>
              <a:xfrm flipV="1">
                <a:off x="7246413" y="2632864"/>
                <a:ext cx="1" cy="4875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8" name="直接连接符 117"/>
              <p:cNvCxnSpPr>
                <a:endCxn id="121" idx="2"/>
              </p:cNvCxnSpPr>
              <p:nvPr/>
            </p:nvCxnSpPr>
            <p:spPr>
              <a:xfrm flipV="1">
                <a:off x="9163192" y="2634946"/>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sp>
        <p:nvSpPr>
          <p:cNvPr id="129" name="TextBox 35">
            <a:extLst>
              <a:ext uri="{FF2B5EF4-FFF2-40B4-BE49-F238E27FC236}">
                <a16:creationId xmlns:a16="http://schemas.microsoft.com/office/drawing/2014/main" id="{0E125B6D-BCAF-3B4A-B85E-679CC39F703B}"/>
              </a:ext>
            </a:extLst>
          </p:cNvPr>
          <p:cNvSpPr txBox="1"/>
          <p:nvPr/>
        </p:nvSpPr>
        <p:spPr>
          <a:xfrm>
            <a:off x="1564672" y="3565650"/>
            <a:ext cx="1041279" cy="769441"/>
          </a:xfrm>
          <a:prstGeom prst="rect">
            <a:avLst/>
          </a:prstGeom>
          <a:noFill/>
        </p:spPr>
        <p:txBody>
          <a:bodyPr wrap="square" rtlCol="0">
            <a:spAutoFit/>
          </a:bodyPr>
          <a:lstStyle/>
          <a:p>
            <a:pPr algn="ctr"/>
            <a:r>
              <a:rPr lang="en-US" altLang="zh-CN" sz="2200" dirty="0">
                <a:latin typeface="Arial" panose="020B0604020202020204" pitchFamily="34" charset="0"/>
                <a:cs typeface="Arial" panose="020B0604020202020204" pitchFamily="34" charset="0"/>
              </a:rPr>
              <a:t>RGB</a:t>
            </a:r>
          </a:p>
          <a:p>
            <a:pPr algn="ctr"/>
            <a:r>
              <a:rPr lang="en-US" altLang="zh-CN" sz="2200" dirty="0">
                <a:latin typeface="Arial" panose="020B0604020202020204" pitchFamily="34" charset="0"/>
                <a:cs typeface="Arial" panose="020B0604020202020204" pitchFamily="34" charset="0"/>
              </a:rPr>
              <a:t>space </a:t>
            </a:r>
          </a:p>
        </p:txBody>
      </p:sp>
      <p:sp>
        <p:nvSpPr>
          <p:cNvPr id="131" name="矩形 130"/>
          <p:cNvSpPr/>
          <p:nvPr/>
        </p:nvSpPr>
        <p:spPr>
          <a:xfrm>
            <a:off x="2591145" y="4571381"/>
            <a:ext cx="7377826" cy="1348156"/>
          </a:xfrm>
          <a:prstGeom prst="rect">
            <a:avLst/>
          </a:prstGeom>
          <a:solidFill>
            <a:srgbClr val="F2F2F2">
              <a:alpha val="69804"/>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accent6"/>
                </a:solidFill>
                <a:latin typeface="Arial" panose="020B0604020202020204" pitchFamily="34" charset="0"/>
                <a:cs typeface="Arial" panose="020B0604020202020204" pitchFamily="34" charset="0"/>
              </a:rPr>
              <a:t>Better compactness</a:t>
            </a:r>
          </a:p>
          <a:p>
            <a:pPr algn="ctr"/>
            <a:r>
              <a:rPr lang="en-US" altLang="zh-CN" sz="3200" dirty="0">
                <a:solidFill>
                  <a:schemeClr val="accent6"/>
                </a:solidFill>
                <a:latin typeface="Arial" panose="020B0604020202020204" pitchFamily="34" charset="0"/>
                <a:cs typeface="Arial" panose="020B0604020202020204" pitchFamily="34" charset="0"/>
              </a:rPr>
              <a:t>Simpler topology</a:t>
            </a:r>
            <a:endParaRPr lang="zh-CN" altLang="en-US" sz="3200" dirty="0">
              <a:solidFill>
                <a:schemeClr val="accent6"/>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96156259"/>
      </p:ext>
    </p:extLst>
  </p:cSld>
  <p:clrMapOvr>
    <a:masterClrMapping/>
  </p:clrMapOvr>
  <mc:AlternateContent xmlns:mc="http://schemas.openxmlformats.org/markup-compatibility/2006" xmlns:p14="http://schemas.microsoft.com/office/powerpoint/2010/main">
    <mc:Choice Requires="p14">
      <p:transition spd="slow" p14:dur="2000" advTm="38316"/>
    </mc:Choice>
    <mc:Fallback xmlns="">
      <p:transition spd="slow" advTm="38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31"/>
                                        </p:tgtEl>
                                        <p:attrNameLst>
                                          <p:attrName>style.visibility</p:attrName>
                                        </p:attrNameLst>
                                      </p:cBhvr>
                                      <p:to>
                                        <p:strVal val="visible"/>
                                      </p:to>
                                    </p:set>
                                    <p:animEffect transition="in" filter="fade">
                                      <p:cBhvr>
                                        <p:cTn id="11" dur="1000"/>
                                        <p:tgtEl>
                                          <p:spTgt spid="131"/>
                                        </p:tgtEl>
                                      </p:cBhvr>
                                    </p:animEffect>
                                    <p:anim calcmode="lin" valueType="num">
                                      <p:cBhvr>
                                        <p:cTn id="12" dur="1000" fill="hold"/>
                                        <p:tgtEl>
                                          <p:spTgt spid="131"/>
                                        </p:tgtEl>
                                        <p:attrNameLst>
                                          <p:attrName>ppt_x</p:attrName>
                                        </p:attrNameLst>
                                      </p:cBhvr>
                                      <p:tavLst>
                                        <p:tav tm="0">
                                          <p:val>
                                            <p:strVal val="#ppt_x"/>
                                          </p:val>
                                        </p:tav>
                                        <p:tav tm="100000">
                                          <p:val>
                                            <p:strVal val="#ppt_x"/>
                                          </p:val>
                                        </p:tav>
                                      </p:tavLst>
                                    </p:anim>
                                    <p:anim calcmode="lin" valueType="num">
                                      <p:cBhvr>
                                        <p:cTn id="13" dur="1000" fill="hold"/>
                                        <p:tgtEl>
                                          <p:spTgt spid="1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p:bldP spid="1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Choices of RGBT 4D geometry</a:t>
            </a:r>
            <a:endParaRPr lang="zh-CN" altLang="en-US" dirty="0">
              <a:latin typeface="Arial" panose="020B0604020202020204" pitchFamily="34" charset="0"/>
              <a:cs typeface="Arial" panose="020B0604020202020204" pitchFamily="34" charset="0"/>
            </a:endParaRPr>
          </a:p>
        </p:txBody>
      </p:sp>
      <p:sp>
        <p:nvSpPr>
          <p:cNvPr id="342" name="TextBox 35">
            <a:extLst>
              <a:ext uri="{FF2B5EF4-FFF2-40B4-BE49-F238E27FC236}">
                <a16:creationId xmlns:a16="http://schemas.microsoft.com/office/drawing/2014/main" id="{0E125B6D-BCAF-3B4A-B85E-679CC39F703B}"/>
              </a:ext>
            </a:extLst>
          </p:cNvPr>
          <p:cNvSpPr txBox="1"/>
          <p:nvPr/>
        </p:nvSpPr>
        <p:spPr>
          <a:xfrm>
            <a:off x="1088261" y="3315459"/>
            <a:ext cx="4343065" cy="430887"/>
          </a:xfrm>
          <a:prstGeom prst="rect">
            <a:avLst/>
          </a:prstGeom>
          <a:noFill/>
        </p:spPr>
        <p:txBody>
          <a:bodyPr wrap="square" rtlCol="0">
            <a:spAutoFit/>
          </a:bodyPr>
          <a:lstStyle/>
          <a:p>
            <a:pPr algn="ctr"/>
            <a:r>
              <a:rPr lang="en-US" altLang="zh-CN" sz="2200" dirty="0">
                <a:solidFill>
                  <a:srgbClr val="FF0000"/>
                </a:solidFill>
                <a:latin typeface="Arial" panose="020B0604020202020204" pitchFamily="34" charset="0"/>
                <a:cs typeface="Arial" panose="020B0604020202020204" pitchFamily="34" charset="0"/>
              </a:rPr>
              <a:t>Global RGB convex hull</a:t>
            </a:r>
            <a:endParaRPr lang="en-US" altLang="zh-CN" sz="2200" b="1" dirty="0">
              <a:solidFill>
                <a:srgbClr val="FF0000"/>
              </a:solidFill>
              <a:latin typeface="Arial" panose="020B0604020202020204" pitchFamily="34" charset="0"/>
              <a:cs typeface="Arial" panose="020B0604020202020204" pitchFamily="34" charset="0"/>
            </a:endParaRPr>
          </a:p>
        </p:txBody>
      </p:sp>
      <p:sp>
        <p:nvSpPr>
          <p:cNvPr id="343" name="TextBox 35">
            <a:extLst>
              <a:ext uri="{FF2B5EF4-FFF2-40B4-BE49-F238E27FC236}">
                <a16:creationId xmlns:a16="http://schemas.microsoft.com/office/drawing/2014/main" id="{0E125B6D-BCAF-3B4A-B85E-679CC39F703B}"/>
              </a:ext>
            </a:extLst>
          </p:cNvPr>
          <p:cNvSpPr txBox="1"/>
          <p:nvPr/>
        </p:nvSpPr>
        <p:spPr>
          <a:xfrm>
            <a:off x="6302236" y="3315549"/>
            <a:ext cx="4412763" cy="430887"/>
          </a:xfrm>
          <a:prstGeom prst="rect">
            <a:avLst/>
          </a:prstGeom>
          <a:noFill/>
        </p:spPr>
        <p:txBody>
          <a:bodyPr wrap="square" rtlCol="0">
            <a:spAutoFit/>
          </a:bodyPr>
          <a:lstStyle/>
          <a:p>
            <a:pPr algn="ctr"/>
            <a:r>
              <a:rPr lang="en-US" altLang="zh-CN" sz="2200" dirty="0">
                <a:solidFill>
                  <a:srgbClr val="FF0000"/>
                </a:solidFill>
                <a:latin typeface="Arial" panose="020B0604020202020204" pitchFamily="34" charset="0"/>
                <a:cs typeface="Arial" panose="020B0604020202020204" pitchFamily="34" charset="0"/>
              </a:rPr>
              <a:t>RGBT convex hull</a:t>
            </a:r>
          </a:p>
        </p:txBody>
      </p:sp>
      <p:sp>
        <p:nvSpPr>
          <p:cNvPr id="344" name="TextBox 35">
            <a:extLst>
              <a:ext uri="{FF2B5EF4-FFF2-40B4-BE49-F238E27FC236}">
                <a16:creationId xmlns:a16="http://schemas.microsoft.com/office/drawing/2014/main" id="{0E125B6D-BCAF-3B4A-B85E-679CC39F703B}"/>
              </a:ext>
            </a:extLst>
          </p:cNvPr>
          <p:cNvSpPr txBox="1"/>
          <p:nvPr/>
        </p:nvSpPr>
        <p:spPr>
          <a:xfrm>
            <a:off x="1056588" y="5571133"/>
            <a:ext cx="4415898" cy="430887"/>
          </a:xfrm>
          <a:prstGeom prst="rect">
            <a:avLst/>
          </a:prstGeom>
          <a:noFill/>
        </p:spPr>
        <p:txBody>
          <a:bodyPr wrap="square" rtlCol="0">
            <a:spAutoFit/>
          </a:bodyPr>
          <a:lstStyle/>
          <a:p>
            <a:pPr algn="ctr"/>
            <a:r>
              <a:rPr lang="en-US" altLang="zh-CN" sz="2200" dirty="0">
                <a:solidFill>
                  <a:srgbClr val="FF0000"/>
                </a:solidFill>
                <a:latin typeface="Arial" panose="020B0604020202020204" pitchFamily="34" charset="0"/>
                <a:cs typeface="Arial" panose="020B0604020202020204" pitchFamily="34" charset="0"/>
              </a:rPr>
              <a:t>RGBT regular polytope</a:t>
            </a:r>
          </a:p>
        </p:txBody>
      </p:sp>
      <p:sp>
        <p:nvSpPr>
          <p:cNvPr id="345" name="TextBox 35">
            <a:extLst>
              <a:ext uri="{FF2B5EF4-FFF2-40B4-BE49-F238E27FC236}">
                <a16:creationId xmlns:a16="http://schemas.microsoft.com/office/drawing/2014/main" id="{0E125B6D-BCAF-3B4A-B85E-679CC39F703B}"/>
              </a:ext>
            </a:extLst>
          </p:cNvPr>
          <p:cNvSpPr txBox="1"/>
          <p:nvPr/>
        </p:nvSpPr>
        <p:spPr>
          <a:xfrm>
            <a:off x="6302236" y="5571133"/>
            <a:ext cx="4442044" cy="430887"/>
          </a:xfrm>
          <a:prstGeom prst="rect">
            <a:avLst/>
          </a:prstGeom>
          <a:noFill/>
        </p:spPr>
        <p:txBody>
          <a:bodyPr wrap="square" rtlCol="0">
            <a:spAutoFit/>
          </a:bodyPr>
          <a:lstStyle/>
          <a:p>
            <a:pPr algn="ctr"/>
            <a:r>
              <a:rPr lang="en-US" altLang="zh-CN" sz="2200" dirty="0">
                <a:solidFill>
                  <a:schemeClr val="accent6"/>
                </a:solidFill>
                <a:latin typeface="Arial" panose="020B0604020202020204" pitchFamily="34" charset="0"/>
                <a:cs typeface="Arial" panose="020B0604020202020204" pitchFamily="34" charset="0"/>
              </a:rPr>
              <a:t>RGBT skew polytope</a:t>
            </a:r>
            <a:endParaRPr lang="zh-CN" altLang="en-US" sz="2200" dirty="0">
              <a:solidFill>
                <a:schemeClr val="accent6"/>
              </a:solidFill>
              <a:latin typeface="Arial" panose="020B0604020202020204" pitchFamily="34" charset="0"/>
              <a:cs typeface="Arial" panose="020B0604020202020204" pitchFamily="34" charset="0"/>
            </a:endParaRPr>
          </a:p>
        </p:txBody>
      </p:sp>
      <p:grpSp>
        <p:nvGrpSpPr>
          <p:cNvPr id="5" name="组合 4"/>
          <p:cNvGrpSpPr/>
          <p:nvPr/>
        </p:nvGrpSpPr>
        <p:grpSpPr>
          <a:xfrm>
            <a:off x="5972767" y="4344440"/>
            <a:ext cx="5147475" cy="1021887"/>
            <a:chOff x="6078558" y="254450"/>
            <a:chExt cx="5147475" cy="1021887"/>
          </a:xfrm>
        </p:grpSpPr>
        <p:sp>
          <p:nvSpPr>
            <p:cNvPr id="240" name="矩形 239"/>
            <p:cNvSpPr/>
            <p:nvPr/>
          </p:nvSpPr>
          <p:spPr>
            <a:xfrm>
              <a:off x="7316748" y="255772"/>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41" name="矩形 240"/>
            <p:cNvSpPr/>
            <p:nvPr/>
          </p:nvSpPr>
          <p:spPr>
            <a:xfrm>
              <a:off x="9885173" y="264121"/>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42" name="矩形 241"/>
            <p:cNvSpPr/>
            <p:nvPr/>
          </p:nvSpPr>
          <p:spPr>
            <a:xfrm>
              <a:off x="8662748" y="254450"/>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48" name="任意多边形 247"/>
            <p:cNvSpPr/>
            <p:nvPr/>
          </p:nvSpPr>
          <p:spPr>
            <a:xfrm>
              <a:off x="10308378" y="357358"/>
              <a:ext cx="495300" cy="876300"/>
            </a:xfrm>
            <a:custGeom>
              <a:avLst/>
              <a:gdLst>
                <a:gd name="connsiteX0" fmla="*/ 266700 w 504825"/>
                <a:gd name="connsiteY0" fmla="*/ 0 h 800100"/>
                <a:gd name="connsiteX1" fmla="*/ 0 w 504825"/>
                <a:gd name="connsiteY1" fmla="*/ 219075 h 800100"/>
                <a:gd name="connsiteX2" fmla="*/ 47625 w 504825"/>
                <a:gd name="connsiteY2" fmla="*/ 638175 h 800100"/>
                <a:gd name="connsiteX3" fmla="*/ 428625 w 504825"/>
                <a:gd name="connsiteY3" fmla="*/ 800100 h 800100"/>
                <a:gd name="connsiteX4" fmla="*/ 504825 w 504825"/>
                <a:gd name="connsiteY4" fmla="*/ 390525 h 800100"/>
                <a:gd name="connsiteX5" fmla="*/ 266700 w 504825"/>
                <a:gd name="connsiteY5" fmla="*/ 0 h 800100"/>
                <a:gd name="connsiteX0" fmla="*/ 238125 w 476250"/>
                <a:gd name="connsiteY0" fmla="*/ 0 h 800100"/>
                <a:gd name="connsiteX1" fmla="*/ 0 w 476250"/>
                <a:gd name="connsiteY1" fmla="*/ 219075 h 800100"/>
                <a:gd name="connsiteX2" fmla="*/ 19050 w 476250"/>
                <a:gd name="connsiteY2" fmla="*/ 638175 h 800100"/>
                <a:gd name="connsiteX3" fmla="*/ 400050 w 476250"/>
                <a:gd name="connsiteY3" fmla="*/ 800100 h 800100"/>
                <a:gd name="connsiteX4" fmla="*/ 476250 w 476250"/>
                <a:gd name="connsiteY4" fmla="*/ 390525 h 800100"/>
                <a:gd name="connsiteX5" fmla="*/ 238125 w 476250"/>
                <a:gd name="connsiteY5" fmla="*/ 0 h 800100"/>
                <a:gd name="connsiteX0" fmla="*/ 238125 w 428625"/>
                <a:gd name="connsiteY0" fmla="*/ 0 h 800100"/>
                <a:gd name="connsiteX1" fmla="*/ 0 w 428625"/>
                <a:gd name="connsiteY1" fmla="*/ 219075 h 800100"/>
                <a:gd name="connsiteX2" fmla="*/ 19050 w 428625"/>
                <a:gd name="connsiteY2" fmla="*/ 638175 h 800100"/>
                <a:gd name="connsiteX3" fmla="*/ 400050 w 428625"/>
                <a:gd name="connsiteY3" fmla="*/ 800100 h 800100"/>
                <a:gd name="connsiteX4" fmla="*/ 428625 w 428625"/>
                <a:gd name="connsiteY4" fmla="*/ 400050 h 800100"/>
                <a:gd name="connsiteX5" fmla="*/ 238125 w 428625"/>
                <a:gd name="connsiteY5" fmla="*/ 0 h 800100"/>
                <a:gd name="connsiteX0" fmla="*/ 238125 w 457200"/>
                <a:gd name="connsiteY0" fmla="*/ 0 h 800100"/>
                <a:gd name="connsiteX1" fmla="*/ 0 w 457200"/>
                <a:gd name="connsiteY1" fmla="*/ 219075 h 800100"/>
                <a:gd name="connsiteX2" fmla="*/ 19050 w 457200"/>
                <a:gd name="connsiteY2" fmla="*/ 638175 h 800100"/>
                <a:gd name="connsiteX3" fmla="*/ 400050 w 457200"/>
                <a:gd name="connsiteY3" fmla="*/ 800100 h 800100"/>
                <a:gd name="connsiteX4" fmla="*/ 457200 w 457200"/>
                <a:gd name="connsiteY4" fmla="*/ 400050 h 800100"/>
                <a:gd name="connsiteX5" fmla="*/ 238125 w 457200"/>
                <a:gd name="connsiteY5" fmla="*/ 0 h 800100"/>
                <a:gd name="connsiteX0" fmla="*/ 238125 w 457200"/>
                <a:gd name="connsiteY0" fmla="*/ 0 h 876300"/>
                <a:gd name="connsiteX1" fmla="*/ 0 w 457200"/>
                <a:gd name="connsiteY1" fmla="*/ 219075 h 876300"/>
                <a:gd name="connsiteX2" fmla="*/ 19050 w 457200"/>
                <a:gd name="connsiteY2" fmla="*/ 638175 h 876300"/>
                <a:gd name="connsiteX3" fmla="*/ 419100 w 457200"/>
                <a:gd name="connsiteY3" fmla="*/ 876300 h 876300"/>
                <a:gd name="connsiteX4" fmla="*/ 457200 w 457200"/>
                <a:gd name="connsiteY4" fmla="*/ 400050 h 876300"/>
                <a:gd name="connsiteX5" fmla="*/ 238125 w 457200"/>
                <a:gd name="connsiteY5" fmla="*/ 0 h 876300"/>
                <a:gd name="connsiteX0" fmla="*/ 238125 w 495300"/>
                <a:gd name="connsiteY0" fmla="*/ 0 h 876300"/>
                <a:gd name="connsiteX1" fmla="*/ 0 w 495300"/>
                <a:gd name="connsiteY1" fmla="*/ 21907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238125 w 495300"/>
                <a:gd name="connsiteY0" fmla="*/ 0 h 876300"/>
                <a:gd name="connsiteX1" fmla="*/ 0 w 495300"/>
                <a:gd name="connsiteY1" fmla="*/ 20002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0" h="876300">
                  <a:moveTo>
                    <a:pt x="238125" y="0"/>
                  </a:moveTo>
                  <a:lnTo>
                    <a:pt x="0" y="200025"/>
                  </a:lnTo>
                  <a:lnTo>
                    <a:pt x="19050" y="638175"/>
                  </a:lnTo>
                  <a:lnTo>
                    <a:pt x="419100" y="876300"/>
                  </a:lnTo>
                  <a:lnTo>
                    <a:pt x="495300" y="428625"/>
                  </a:lnTo>
                  <a:lnTo>
                    <a:pt x="238125" y="0"/>
                  </a:ln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249" name="组合 248"/>
            <p:cNvGrpSpPr/>
            <p:nvPr/>
          </p:nvGrpSpPr>
          <p:grpSpPr>
            <a:xfrm>
              <a:off x="10260752" y="322844"/>
              <a:ext cx="574740" cy="934946"/>
              <a:chOff x="10590142" y="4784795"/>
              <a:chExt cx="574740" cy="934946"/>
            </a:xfrm>
          </p:grpSpPr>
          <p:sp>
            <p:nvSpPr>
              <p:cNvPr id="412" name="椭圆 411"/>
              <p:cNvSpPr/>
              <p:nvPr/>
            </p:nvSpPr>
            <p:spPr>
              <a:xfrm>
                <a:off x="11056882" y="5206688"/>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13" name="椭圆 412"/>
              <p:cNvSpPr/>
              <p:nvPr/>
            </p:nvSpPr>
            <p:spPr>
              <a:xfrm>
                <a:off x="10990412" y="5611741"/>
                <a:ext cx="108000" cy="108000"/>
              </a:xfrm>
              <a:prstGeom prst="ellipse">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14" name="椭圆 413"/>
              <p:cNvSpPr/>
              <p:nvPr/>
            </p:nvSpPr>
            <p:spPr>
              <a:xfrm>
                <a:off x="10609192" y="5388406"/>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15" name="椭圆 414"/>
              <p:cNvSpPr/>
              <p:nvPr/>
            </p:nvSpPr>
            <p:spPr>
              <a:xfrm>
                <a:off x="10804903" y="4784795"/>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16" name="椭圆 415"/>
              <p:cNvSpPr/>
              <p:nvPr/>
            </p:nvSpPr>
            <p:spPr>
              <a:xfrm>
                <a:off x="10590142" y="4975865"/>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17" name="椭圆 416"/>
              <p:cNvSpPr/>
              <p:nvPr/>
            </p:nvSpPr>
            <p:spPr>
              <a:xfrm>
                <a:off x="10801857" y="5064377"/>
                <a:ext cx="108000" cy="108000"/>
              </a:xfrm>
              <a:prstGeom prst="ellipse">
                <a:avLst/>
              </a:prstGeom>
              <a:solidFill>
                <a:srgbClr val="B2693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sp>
          <p:nvSpPr>
            <p:cNvPr id="250" name="矩形 249"/>
            <p:cNvSpPr/>
            <p:nvPr/>
          </p:nvSpPr>
          <p:spPr>
            <a:xfrm>
              <a:off x="6078558" y="260468"/>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cxnSp>
          <p:nvCxnSpPr>
            <p:cNvPr id="251" name="直接连接符 250"/>
            <p:cNvCxnSpPr>
              <a:stCxn id="411" idx="6"/>
              <a:endCxn id="366" idx="2"/>
            </p:cNvCxnSpPr>
            <p:nvPr/>
          </p:nvCxnSpPr>
          <p:spPr>
            <a:xfrm>
              <a:off x="6790943" y="398934"/>
              <a:ext cx="1230443" cy="287459"/>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2" name="直接连接符 251"/>
            <p:cNvCxnSpPr>
              <a:stCxn id="390" idx="6"/>
              <a:endCxn id="361" idx="2"/>
            </p:cNvCxnSpPr>
            <p:nvPr/>
          </p:nvCxnSpPr>
          <p:spPr>
            <a:xfrm flipV="1">
              <a:off x="6955912" y="1081623"/>
              <a:ext cx="1093741" cy="71636"/>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3" name="直接连接符 252"/>
            <p:cNvCxnSpPr>
              <a:stCxn id="411" idx="6"/>
              <a:endCxn id="364" idx="2"/>
            </p:cNvCxnSpPr>
            <p:nvPr/>
          </p:nvCxnSpPr>
          <p:spPr>
            <a:xfrm>
              <a:off x="6790943" y="398934"/>
              <a:ext cx="1011250" cy="132892"/>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0" name="直接连接符 339"/>
            <p:cNvCxnSpPr>
              <a:stCxn id="410" idx="6"/>
              <a:endCxn id="362" idx="2"/>
            </p:cNvCxnSpPr>
            <p:nvPr/>
          </p:nvCxnSpPr>
          <p:spPr>
            <a:xfrm>
              <a:off x="6591359" y="932712"/>
              <a:ext cx="1189604" cy="19638"/>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341" name="任意多边形 340"/>
            <p:cNvSpPr/>
            <p:nvPr/>
          </p:nvSpPr>
          <p:spPr>
            <a:xfrm>
              <a:off x="6541310" y="383353"/>
              <a:ext cx="361950" cy="781050"/>
            </a:xfrm>
            <a:custGeom>
              <a:avLst/>
              <a:gdLst>
                <a:gd name="connsiteX0" fmla="*/ 184150 w 361950"/>
                <a:gd name="connsiteY0" fmla="*/ 0 h 781050"/>
                <a:gd name="connsiteX1" fmla="*/ 0 w 361950"/>
                <a:gd name="connsiteY1" fmla="*/ 552450 h 781050"/>
                <a:gd name="connsiteX2" fmla="*/ 361950 w 361950"/>
                <a:gd name="connsiteY2" fmla="*/ 781050 h 781050"/>
                <a:gd name="connsiteX3" fmla="*/ 184150 w 361950"/>
                <a:gd name="connsiteY3" fmla="*/ 0 h 781050"/>
              </a:gdLst>
              <a:ahLst/>
              <a:cxnLst>
                <a:cxn ang="0">
                  <a:pos x="connsiteX0" y="connsiteY0"/>
                </a:cxn>
                <a:cxn ang="0">
                  <a:pos x="connsiteX1" y="connsiteY1"/>
                </a:cxn>
                <a:cxn ang="0">
                  <a:pos x="connsiteX2" y="connsiteY2"/>
                </a:cxn>
                <a:cxn ang="0">
                  <a:pos x="connsiteX3" y="connsiteY3"/>
                </a:cxn>
              </a:cxnLst>
              <a:rect l="l" t="t" r="r" b="b"/>
              <a:pathLst>
                <a:path w="361950" h="781050">
                  <a:moveTo>
                    <a:pt x="184150" y="0"/>
                  </a:moveTo>
                  <a:lnTo>
                    <a:pt x="0" y="552450"/>
                  </a:lnTo>
                  <a:lnTo>
                    <a:pt x="361950" y="781050"/>
                  </a:lnTo>
                  <a:lnTo>
                    <a:pt x="184150" y="0"/>
                  </a:ln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cxnSp>
          <p:nvCxnSpPr>
            <p:cNvPr id="346" name="直接连接符 345"/>
            <p:cNvCxnSpPr>
              <a:stCxn id="364" idx="6"/>
              <a:endCxn id="387" idx="2"/>
            </p:cNvCxnSpPr>
            <p:nvPr/>
          </p:nvCxnSpPr>
          <p:spPr>
            <a:xfrm>
              <a:off x="7910193" y="531826"/>
              <a:ext cx="1354690" cy="20141"/>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347" name="组合 346"/>
            <p:cNvGrpSpPr/>
            <p:nvPr/>
          </p:nvGrpSpPr>
          <p:grpSpPr>
            <a:xfrm>
              <a:off x="6483359" y="344934"/>
              <a:ext cx="472553" cy="862325"/>
              <a:chOff x="5878474" y="4683221"/>
              <a:chExt cx="472553" cy="862325"/>
            </a:xfrm>
          </p:grpSpPr>
          <p:sp>
            <p:nvSpPr>
              <p:cNvPr id="389" name="椭圆 388"/>
              <p:cNvSpPr/>
              <p:nvPr/>
            </p:nvSpPr>
            <p:spPr>
              <a:xfrm>
                <a:off x="6082618" y="5011056"/>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390" name="椭圆 389"/>
              <p:cNvSpPr/>
              <p:nvPr/>
            </p:nvSpPr>
            <p:spPr>
              <a:xfrm>
                <a:off x="6243027" y="5437546"/>
                <a:ext cx="108000" cy="108000"/>
              </a:xfrm>
              <a:prstGeom prst="ellipse">
                <a:avLst/>
              </a:prstGeom>
              <a:solidFill>
                <a:srgbClr val="F2F2F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410" name="椭圆 409"/>
              <p:cNvSpPr/>
              <p:nvPr/>
            </p:nvSpPr>
            <p:spPr>
              <a:xfrm>
                <a:off x="5878474" y="5216999"/>
                <a:ext cx="108000" cy="108000"/>
              </a:xfrm>
              <a:prstGeom prst="ellipse">
                <a:avLst/>
              </a:prstGeom>
              <a:solidFill>
                <a:srgbClr val="353D7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411" name="椭圆 410"/>
              <p:cNvSpPr/>
              <p:nvPr/>
            </p:nvSpPr>
            <p:spPr>
              <a:xfrm>
                <a:off x="6078058" y="4683221"/>
                <a:ext cx="108000" cy="108000"/>
              </a:xfrm>
              <a:prstGeom prst="ellipse">
                <a:avLst/>
              </a:prstGeom>
              <a:solidFill>
                <a:srgbClr val="6F413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grpSp>
        <p:cxnSp>
          <p:nvCxnSpPr>
            <p:cNvPr id="349" name="直接连接符 348"/>
            <p:cNvCxnSpPr>
              <a:stCxn id="366" idx="6"/>
              <a:endCxn id="387" idx="2"/>
            </p:cNvCxnSpPr>
            <p:nvPr/>
          </p:nvCxnSpPr>
          <p:spPr>
            <a:xfrm flipV="1">
              <a:off x="8129386" y="551967"/>
              <a:ext cx="1135497" cy="134426"/>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350" name="任意多边形 349"/>
            <p:cNvSpPr/>
            <p:nvPr/>
          </p:nvSpPr>
          <p:spPr>
            <a:xfrm>
              <a:off x="9142672" y="540023"/>
              <a:ext cx="315064" cy="529128"/>
            </a:xfrm>
            <a:custGeom>
              <a:avLst/>
              <a:gdLst>
                <a:gd name="connsiteX0" fmla="*/ 184150 w 361950"/>
                <a:gd name="connsiteY0" fmla="*/ 0 h 781050"/>
                <a:gd name="connsiteX1" fmla="*/ 0 w 361950"/>
                <a:gd name="connsiteY1" fmla="*/ 552450 h 781050"/>
                <a:gd name="connsiteX2" fmla="*/ 361950 w 361950"/>
                <a:gd name="connsiteY2" fmla="*/ 781050 h 781050"/>
                <a:gd name="connsiteX3" fmla="*/ 184150 w 361950"/>
                <a:gd name="connsiteY3" fmla="*/ 0 h 781050"/>
                <a:gd name="connsiteX0" fmla="*/ 178760 w 356560"/>
                <a:gd name="connsiteY0" fmla="*/ 0 h 781050"/>
                <a:gd name="connsiteX1" fmla="*/ 0 w 356560"/>
                <a:gd name="connsiteY1" fmla="*/ 503679 h 781050"/>
                <a:gd name="connsiteX2" fmla="*/ 356560 w 356560"/>
                <a:gd name="connsiteY2" fmla="*/ 781050 h 781050"/>
                <a:gd name="connsiteX3" fmla="*/ 178760 w 356560"/>
                <a:gd name="connsiteY3" fmla="*/ 0 h 781050"/>
                <a:gd name="connsiteX0" fmla="*/ 200319 w 356560"/>
                <a:gd name="connsiteY0" fmla="*/ 0 h 774083"/>
                <a:gd name="connsiteX1" fmla="*/ 0 w 356560"/>
                <a:gd name="connsiteY1" fmla="*/ 496712 h 774083"/>
                <a:gd name="connsiteX2" fmla="*/ 356560 w 356560"/>
                <a:gd name="connsiteY2" fmla="*/ 774083 h 774083"/>
                <a:gd name="connsiteX3" fmla="*/ 200319 w 356560"/>
                <a:gd name="connsiteY3" fmla="*/ 0 h 774083"/>
              </a:gdLst>
              <a:ahLst/>
              <a:cxnLst>
                <a:cxn ang="0">
                  <a:pos x="connsiteX0" y="connsiteY0"/>
                </a:cxn>
                <a:cxn ang="0">
                  <a:pos x="connsiteX1" y="connsiteY1"/>
                </a:cxn>
                <a:cxn ang="0">
                  <a:pos x="connsiteX2" y="connsiteY2"/>
                </a:cxn>
                <a:cxn ang="0">
                  <a:pos x="connsiteX3" y="connsiteY3"/>
                </a:cxn>
              </a:cxnLst>
              <a:rect l="l" t="t" r="r" b="b"/>
              <a:pathLst>
                <a:path w="356560" h="774083">
                  <a:moveTo>
                    <a:pt x="200319" y="0"/>
                  </a:moveTo>
                  <a:lnTo>
                    <a:pt x="0" y="496712"/>
                  </a:lnTo>
                  <a:lnTo>
                    <a:pt x="356560" y="774083"/>
                  </a:lnTo>
                  <a:lnTo>
                    <a:pt x="200319" y="0"/>
                  </a:ln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351" name="组合 350"/>
            <p:cNvGrpSpPr/>
            <p:nvPr/>
          </p:nvGrpSpPr>
          <p:grpSpPr>
            <a:xfrm>
              <a:off x="9100532" y="497967"/>
              <a:ext cx="399401" cy="607348"/>
              <a:chOff x="9107718" y="4928530"/>
              <a:chExt cx="399401" cy="607348"/>
            </a:xfrm>
          </p:grpSpPr>
          <p:sp>
            <p:nvSpPr>
              <p:cNvPr id="384" name="椭圆 383"/>
              <p:cNvSpPr/>
              <p:nvPr/>
            </p:nvSpPr>
            <p:spPr>
              <a:xfrm>
                <a:off x="9231728" y="5098298"/>
                <a:ext cx="108000" cy="108000"/>
              </a:xfrm>
              <a:prstGeom prst="ellipse">
                <a:avLst/>
              </a:prstGeom>
              <a:solidFill>
                <a:srgbClr val="A88F9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85" name="椭圆 384"/>
              <p:cNvSpPr/>
              <p:nvPr/>
            </p:nvSpPr>
            <p:spPr>
              <a:xfrm>
                <a:off x="9399119" y="5427878"/>
                <a:ext cx="108000" cy="108000"/>
              </a:xfrm>
              <a:prstGeom prst="ellipse">
                <a:avLst/>
              </a:prstGeom>
              <a:solidFill>
                <a:srgbClr val="6C86A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86" name="椭圆 385"/>
              <p:cNvSpPr/>
              <p:nvPr/>
            </p:nvSpPr>
            <p:spPr>
              <a:xfrm>
                <a:off x="9107718" y="5260613"/>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87" name="椭圆 386"/>
              <p:cNvSpPr/>
              <p:nvPr/>
            </p:nvSpPr>
            <p:spPr>
              <a:xfrm>
                <a:off x="9272069" y="4928530"/>
                <a:ext cx="108000" cy="108000"/>
              </a:xfrm>
              <a:prstGeom prst="ellipse">
                <a:avLst/>
              </a:prstGeom>
              <a:solidFill>
                <a:srgbClr val="C55A1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88" name="椭圆 387"/>
              <p:cNvSpPr/>
              <p:nvPr/>
            </p:nvSpPr>
            <p:spPr>
              <a:xfrm>
                <a:off x="9304988" y="5262142"/>
                <a:ext cx="108000" cy="108000"/>
              </a:xfrm>
              <a:prstGeom prst="ellipse">
                <a:avLst/>
              </a:prstGeom>
              <a:solidFill>
                <a:srgbClr val="868DA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sp>
          <p:nvSpPr>
            <p:cNvPr id="352" name="任意多边形 351"/>
            <p:cNvSpPr/>
            <p:nvPr/>
          </p:nvSpPr>
          <p:spPr>
            <a:xfrm>
              <a:off x="7817904" y="520789"/>
              <a:ext cx="285750" cy="596900"/>
            </a:xfrm>
            <a:custGeom>
              <a:avLst/>
              <a:gdLst>
                <a:gd name="connsiteX0" fmla="*/ 0 w 295275"/>
                <a:gd name="connsiteY0" fmla="*/ 0 h 638175"/>
                <a:gd name="connsiteX1" fmla="*/ 9525 w 295275"/>
                <a:gd name="connsiteY1" fmla="*/ 457200 h 638175"/>
                <a:gd name="connsiteX2" fmla="*/ 295275 w 295275"/>
                <a:gd name="connsiteY2" fmla="*/ 638175 h 638175"/>
                <a:gd name="connsiteX3" fmla="*/ 285750 w 295275"/>
                <a:gd name="connsiteY3" fmla="*/ 180975 h 638175"/>
                <a:gd name="connsiteX4" fmla="*/ 0 w 295275"/>
                <a:gd name="connsiteY4" fmla="*/ 0 h 638175"/>
                <a:gd name="connsiteX0" fmla="*/ 31750 w 285750"/>
                <a:gd name="connsiteY0" fmla="*/ 0 h 596900"/>
                <a:gd name="connsiteX1" fmla="*/ 0 w 285750"/>
                <a:gd name="connsiteY1" fmla="*/ 415925 h 596900"/>
                <a:gd name="connsiteX2" fmla="*/ 285750 w 285750"/>
                <a:gd name="connsiteY2" fmla="*/ 596900 h 596900"/>
                <a:gd name="connsiteX3" fmla="*/ 276225 w 285750"/>
                <a:gd name="connsiteY3" fmla="*/ 139700 h 596900"/>
                <a:gd name="connsiteX4" fmla="*/ 31750 w 285750"/>
                <a:gd name="connsiteY4" fmla="*/ 0 h 596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 h="596900">
                  <a:moveTo>
                    <a:pt x="31750" y="0"/>
                  </a:moveTo>
                  <a:lnTo>
                    <a:pt x="0" y="415925"/>
                  </a:lnTo>
                  <a:lnTo>
                    <a:pt x="285750" y="596900"/>
                  </a:lnTo>
                  <a:lnTo>
                    <a:pt x="276225" y="139700"/>
                  </a:lnTo>
                  <a:lnTo>
                    <a:pt x="31750" y="0"/>
                  </a:ln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353" name="组合 352"/>
            <p:cNvGrpSpPr/>
            <p:nvPr/>
          </p:nvGrpSpPr>
          <p:grpSpPr>
            <a:xfrm>
              <a:off x="7780963" y="477826"/>
              <a:ext cx="376690" cy="657797"/>
              <a:chOff x="4228018" y="5357169"/>
              <a:chExt cx="376690" cy="657797"/>
            </a:xfrm>
          </p:grpSpPr>
          <p:sp>
            <p:nvSpPr>
              <p:cNvPr id="361" name="椭圆 360"/>
              <p:cNvSpPr/>
              <p:nvPr/>
            </p:nvSpPr>
            <p:spPr>
              <a:xfrm>
                <a:off x="4496708" y="5906966"/>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62" name="椭圆 361"/>
              <p:cNvSpPr/>
              <p:nvPr/>
            </p:nvSpPr>
            <p:spPr>
              <a:xfrm>
                <a:off x="4228018" y="5777693"/>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63" name="椭圆 362"/>
              <p:cNvSpPr/>
              <p:nvPr/>
            </p:nvSpPr>
            <p:spPr>
              <a:xfrm>
                <a:off x="4320130" y="5567817"/>
                <a:ext cx="108000" cy="108000"/>
              </a:xfrm>
              <a:prstGeom prst="ellipse">
                <a:avLst/>
              </a:prstGeom>
              <a:solidFill>
                <a:srgbClr val="74584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64" name="椭圆 363"/>
              <p:cNvSpPr/>
              <p:nvPr/>
            </p:nvSpPr>
            <p:spPr>
              <a:xfrm>
                <a:off x="4249248" y="5357169"/>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66" name="椭圆 365"/>
              <p:cNvSpPr/>
              <p:nvPr/>
            </p:nvSpPr>
            <p:spPr>
              <a:xfrm>
                <a:off x="4468441" y="5511736"/>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cxnSp>
          <p:nvCxnSpPr>
            <p:cNvPr id="354" name="直接连接符 353"/>
            <p:cNvCxnSpPr>
              <a:stCxn id="362" idx="6"/>
              <a:endCxn id="386" idx="2"/>
            </p:cNvCxnSpPr>
            <p:nvPr/>
          </p:nvCxnSpPr>
          <p:spPr>
            <a:xfrm flipV="1">
              <a:off x="7888963" y="884050"/>
              <a:ext cx="1211569" cy="68300"/>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55" name="直接连接符 354"/>
            <p:cNvCxnSpPr>
              <a:stCxn id="361" idx="6"/>
              <a:endCxn id="385" idx="2"/>
            </p:cNvCxnSpPr>
            <p:nvPr/>
          </p:nvCxnSpPr>
          <p:spPr>
            <a:xfrm flipV="1">
              <a:off x="8157653" y="1051315"/>
              <a:ext cx="1234280" cy="3030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6" name="直接连接符 355"/>
            <p:cNvCxnSpPr>
              <a:stCxn id="385" idx="6"/>
              <a:endCxn id="413" idx="2"/>
            </p:cNvCxnSpPr>
            <p:nvPr/>
          </p:nvCxnSpPr>
          <p:spPr>
            <a:xfrm>
              <a:off x="9499933" y="1051315"/>
              <a:ext cx="1161089" cy="152475"/>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7" name="直接连接符 356"/>
            <p:cNvCxnSpPr>
              <a:stCxn id="387" idx="6"/>
              <a:endCxn id="412" idx="2"/>
            </p:cNvCxnSpPr>
            <p:nvPr/>
          </p:nvCxnSpPr>
          <p:spPr>
            <a:xfrm>
              <a:off x="9372883" y="551967"/>
              <a:ext cx="1354609" cy="24677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8" name="直接连接符 357"/>
            <p:cNvCxnSpPr>
              <a:stCxn id="387" idx="6"/>
              <a:endCxn id="415" idx="2"/>
            </p:cNvCxnSpPr>
            <p:nvPr/>
          </p:nvCxnSpPr>
          <p:spPr>
            <a:xfrm flipV="1">
              <a:off x="9372883" y="376844"/>
              <a:ext cx="1102630" cy="175123"/>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9" name="直接连接符 358"/>
            <p:cNvCxnSpPr>
              <a:stCxn id="387" idx="6"/>
              <a:endCxn id="416" idx="2"/>
            </p:cNvCxnSpPr>
            <p:nvPr/>
          </p:nvCxnSpPr>
          <p:spPr>
            <a:xfrm>
              <a:off x="9372883" y="551967"/>
              <a:ext cx="887869" cy="15947"/>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60" name="直接连接符 359"/>
            <p:cNvCxnSpPr>
              <a:stCxn id="386" idx="6"/>
              <a:endCxn id="414" idx="2"/>
            </p:cNvCxnSpPr>
            <p:nvPr/>
          </p:nvCxnSpPr>
          <p:spPr>
            <a:xfrm>
              <a:off x="9208532" y="884050"/>
              <a:ext cx="1071270" cy="96405"/>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grpSp>
      <p:grpSp>
        <p:nvGrpSpPr>
          <p:cNvPr id="6" name="组合 5"/>
          <p:cNvGrpSpPr/>
          <p:nvPr/>
        </p:nvGrpSpPr>
        <p:grpSpPr>
          <a:xfrm>
            <a:off x="696502" y="4337097"/>
            <a:ext cx="5166525" cy="1021887"/>
            <a:chOff x="6077729" y="-3409"/>
            <a:chExt cx="5166525" cy="1021887"/>
          </a:xfrm>
        </p:grpSpPr>
        <p:sp>
          <p:nvSpPr>
            <p:cNvPr id="419" name="矩形 418"/>
            <p:cNvSpPr/>
            <p:nvPr/>
          </p:nvSpPr>
          <p:spPr>
            <a:xfrm>
              <a:off x="7315919" y="-2087"/>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20" name="矩形 419"/>
            <p:cNvSpPr/>
            <p:nvPr/>
          </p:nvSpPr>
          <p:spPr>
            <a:xfrm>
              <a:off x="9903394" y="6262"/>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21" name="矩形 420"/>
            <p:cNvSpPr/>
            <p:nvPr/>
          </p:nvSpPr>
          <p:spPr>
            <a:xfrm>
              <a:off x="8671444" y="-3409"/>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22" name="任意多边形 421"/>
            <p:cNvSpPr/>
            <p:nvPr/>
          </p:nvSpPr>
          <p:spPr>
            <a:xfrm>
              <a:off x="10326599" y="99499"/>
              <a:ext cx="495300" cy="876300"/>
            </a:xfrm>
            <a:custGeom>
              <a:avLst/>
              <a:gdLst>
                <a:gd name="connsiteX0" fmla="*/ 266700 w 504825"/>
                <a:gd name="connsiteY0" fmla="*/ 0 h 800100"/>
                <a:gd name="connsiteX1" fmla="*/ 0 w 504825"/>
                <a:gd name="connsiteY1" fmla="*/ 219075 h 800100"/>
                <a:gd name="connsiteX2" fmla="*/ 47625 w 504825"/>
                <a:gd name="connsiteY2" fmla="*/ 638175 h 800100"/>
                <a:gd name="connsiteX3" fmla="*/ 428625 w 504825"/>
                <a:gd name="connsiteY3" fmla="*/ 800100 h 800100"/>
                <a:gd name="connsiteX4" fmla="*/ 504825 w 504825"/>
                <a:gd name="connsiteY4" fmla="*/ 390525 h 800100"/>
                <a:gd name="connsiteX5" fmla="*/ 266700 w 504825"/>
                <a:gd name="connsiteY5" fmla="*/ 0 h 800100"/>
                <a:gd name="connsiteX0" fmla="*/ 238125 w 476250"/>
                <a:gd name="connsiteY0" fmla="*/ 0 h 800100"/>
                <a:gd name="connsiteX1" fmla="*/ 0 w 476250"/>
                <a:gd name="connsiteY1" fmla="*/ 219075 h 800100"/>
                <a:gd name="connsiteX2" fmla="*/ 19050 w 476250"/>
                <a:gd name="connsiteY2" fmla="*/ 638175 h 800100"/>
                <a:gd name="connsiteX3" fmla="*/ 400050 w 476250"/>
                <a:gd name="connsiteY3" fmla="*/ 800100 h 800100"/>
                <a:gd name="connsiteX4" fmla="*/ 476250 w 476250"/>
                <a:gd name="connsiteY4" fmla="*/ 390525 h 800100"/>
                <a:gd name="connsiteX5" fmla="*/ 238125 w 476250"/>
                <a:gd name="connsiteY5" fmla="*/ 0 h 800100"/>
                <a:gd name="connsiteX0" fmla="*/ 238125 w 428625"/>
                <a:gd name="connsiteY0" fmla="*/ 0 h 800100"/>
                <a:gd name="connsiteX1" fmla="*/ 0 w 428625"/>
                <a:gd name="connsiteY1" fmla="*/ 219075 h 800100"/>
                <a:gd name="connsiteX2" fmla="*/ 19050 w 428625"/>
                <a:gd name="connsiteY2" fmla="*/ 638175 h 800100"/>
                <a:gd name="connsiteX3" fmla="*/ 400050 w 428625"/>
                <a:gd name="connsiteY3" fmla="*/ 800100 h 800100"/>
                <a:gd name="connsiteX4" fmla="*/ 428625 w 428625"/>
                <a:gd name="connsiteY4" fmla="*/ 400050 h 800100"/>
                <a:gd name="connsiteX5" fmla="*/ 238125 w 428625"/>
                <a:gd name="connsiteY5" fmla="*/ 0 h 800100"/>
                <a:gd name="connsiteX0" fmla="*/ 238125 w 457200"/>
                <a:gd name="connsiteY0" fmla="*/ 0 h 800100"/>
                <a:gd name="connsiteX1" fmla="*/ 0 w 457200"/>
                <a:gd name="connsiteY1" fmla="*/ 219075 h 800100"/>
                <a:gd name="connsiteX2" fmla="*/ 19050 w 457200"/>
                <a:gd name="connsiteY2" fmla="*/ 638175 h 800100"/>
                <a:gd name="connsiteX3" fmla="*/ 400050 w 457200"/>
                <a:gd name="connsiteY3" fmla="*/ 800100 h 800100"/>
                <a:gd name="connsiteX4" fmla="*/ 457200 w 457200"/>
                <a:gd name="connsiteY4" fmla="*/ 400050 h 800100"/>
                <a:gd name="connsiteX5" fmla="*/ 238125 w 457200"/>
                <a:gd name="connsiteY5" fmla="*/ 0 h 800100"/>
                <a:gd name="connsiteX0" fmla="*/ 238125 w 457200"/>
                <a:gd name="connsiteY0" fmla="*/ 0 h 876300"/>
                <a:gd name="connsiteX1" fmla="*/ 0 w 457200"/>
                <a:gd name="connsiteY1" fmla="*/ 219075 h 876300"/>
                <a:gd name="connsiteX2" fmla="*/ 19050 w 457200"/>
                <a:gd name="connsiteY2" fmla="*/ 638175 h 876300"/>
                <a:gd name="connsiteX3" fmla="*/ 419100 w 457200"/>
                <a:gd name="connsiteY3" fmla="*/ 876300 h 876300"/>
                <a:gd name="connsiteX4" fmla="*/ 457200 w 457200"/>
                <a:gd name="connsiteY4" fmla="*/ 400050 h 876300"/>
                <a:gd name="connsiteX5" fmla="*/ 238125 w 457200"/>
                <a:gd name="connsiteY5" fmla="*/ 0 h 876300"/>
                <a:gd name="connsiteX0" fmla="*/ 238125 w 495300"/>
                <a:gd name="connsiteY0" fmla="*/ 0 h 876300"/>
                <a:gd name="connsiteX1" fmla="*/ 0 w 495300"/>
                <a:gd name="connsiteY1" fmla="*/ 21907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238125 w 495300"/>
                <a:gd name="connsiteY0" fmla="*/ 0 h 876300"/>
                <a:gd name="connsiteX1" fmla="*/ 0 w 495300"/>
                <a:gd name="connsiteY1" fmla="*/ 20002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0" h="876300">
                  <a:moveTo>
                    <a:pt x="238125" y="0"/>
                  </a:moveTo>
                  <a:lnTo>
                    <a:pt x="0" y="200025"/>
                  </a:lnTo>
                  <a:lnTo>
                    <a:pt x="19050" y="638175"/>
                  </a:lnTo>
                  <a:lnTo>
                    <a:pt x="419100" y="876300"/>
                  </a:lnTo>
                  <a:lnTo>
                    <a:pt x="495300" y="428625"/>
                  </a:lnTo>
                  <a:lnTo>
                    <a:pt x="238125" y="0"/>
                  </a:ln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423" name="组合 422"/>
            <p:cNvGrpSpPr/>
            <p:nvPr/>
          </p:nvGrpSpPr>
          <p:grpSpPr>
            <a:xfrm>
              <a:off x="10278973" y="64985"/>
              <a:ext cx="574740" cy="934946"/>
              <a:chOff x="10590142" y="4784795"/>
              <a:chExt cx="574740" cy="934946"/>
            </a:xfrm>
          </p:grpSpPr>
          <p:sp>
            <p:nvSpPr>
              <p:cNvPr id="505" name="椭圆 504"/>
              <p:cNvSpPr/>
              <p:nvPr/>
            </p:nvSpPr>
            <p:spPr>
              <a:xfrm>
                <a:off x="11056882" y="5206688"/>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06" name="椭圆 505"/>
              <p:cNvSpPr/>
              <p:nvPr/>
            </p:nvSpPr>
            <p:spPr>
              <a:xfrm>
                <a:off x="10990412" y="5611741"/>
                <a:ext cx="108000" cy="108000"/>
              </a:xfrm>
              <a:prstGeom prst="ellipse">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07" name="椭圆 506"/>
              <p:cNvSpPr/>
              <p:nvPr/>
            </p:nvSpPr>
            <p:spPr>
              <a:xfrm>
                <a:off x="10609192" y="5388406"/>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08" name="椭圆 507"/>
              <p:cNvSpPr/>
              <p:nvPr/>
            </p:nvSpPr>
            <p:spPr>
              <a:xfrm>
                <a:off x="10804903" y="4784795"/>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09" name="椭圆 508"/>
              <p:cNvSpPr/>
              <p:nvPr/>
            </p:nvSpPr>
            <p:spPr>
              <a:xfrm>
                <a:off x="10590142" y="4975865"/>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10" name="椭圆 509"/>
              <p:cNvSpPr/>
              <p:nvPr/>
            </p:nvSpPr>
            <p:spPr>
              <a:xfrm>
                <a:off x="10801857" y="5064377"/>
                <a:ext cx="108000" cy="108000"/>
              </a:xfrm>
              <a:prstGeom prst="ellipse">
                <a:avLst/>
              </a:prstGeom>
              <a:solidFill>
                <a:srgbClr val="B2693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sp>
          <p:nvSpPr>
            <p:cNvPr id="424" name="矩形 423"/>
            <p:cNvSpPr/>
            <p:nvPr/>
          </p:nvSpPr>
          <p:spPr>
            <a:xfrm>
              <a:off x="6077729" y="2609"/>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cxnSp>
          <p:nvCxnSpPr>
            <p:cNvPr id="425" name="直接连接符 424"/>
            <p:cNvCxnSpPr>
              <a:stCxn id="504" idx="6"/>
              <a:endCxn id="495" idx="2"/>
            </p:cNvCxnSpPr>
            <p:nvPr/>
          </p:nvCxnSpPr>
          <p:spPr>
            <a:xfrm>
              <a:off x="6790114" y="141075"/>
              <a:ext cx="1230443" cy="287459"/>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6" name="直接连接符 425"/>
            <p:cNvCxnSpPr>
              <a:stCxn id="502" idx="6"/>
              <a:endCxn id="491" idx="2"/>
            </p:cNvCxnSpPr>
            <p:nvPr/>
          </p:nvCxnSpPr>
          <p:spPr>
            <a:xfrm flipV="1">
              <a:off x="6955083" y="823764"/>
              <a:ext cx="1093741" cy="71636"/>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7" name="直接连接符 426"/>
            <p:cNvCxnSpPr>
              <a:stCxn id="504" idx="6"/>
              <a:endCxn id="494" idx="2"/>
            </p:cNvCxnSpPr>
            <p:nvPr/>
          </p:nvCxnSpPr>
          <p:spPr>
            <a:xfrm>
              <a:off x="6790114" y="141075"/>
              <a:ext cx="1011250" cy="132892"/>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8" name="直接连接符 427"/>
            <p:cNvCxnSpPr>
              <a:stCxn id="503" idx="6"/>
              <a:endCxn id="492" idx="2"/>
            </p:cNvCxnSpPr>
            <p:nvPr/>
          </p:nvCxnSpPr>
          <p:spPr>
            <a:xfrm>
              <a:off x="6590530" y="674853"/>
              <a:ext cx="1189604" cy="19638"/>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429" name="任意多边形 428"/>
            <p:cNvSpPr/>
            <p:nvPr/>
          </p:nvSpPr>
          <p:spPr>
            <a:xfrm>
              <a:off x="6540481" y="125494"/>
              <a:ext cx="361950" cy="781050"/>
            </a:xfrm>
            <a:custGeom>
              <a:avLst/>
              <a:gdLst>
                <a:gd name="connsiteX0" fmla="*/ 184150 w 361950"/>
                <a:gd name="connsiteY0" fmla="*/ 0 h 781050"/>
                <a:gd name="connsiteX1" fmla="*/ 0 w 361950"/>
                <a:gd name="connsiteY1" fmla="*/ 552450 h 781050"/>
                <a:gd name="connsiteX2" fmla="*/ 361950 w 361950"/>
                <a:gd name="connsiteY2" fmla="*/ 781050 h 781050"/>
                <a:gd name="connsiteX3" fmla="*/ 184150 w 361950"/>
                <a:gd name="connsiteY3" fmla="*/ 0 h 781050"/>
              </a:gdLst>
              <a:ahLst/>
              <a:cxnLst>
                <a:cxn ang="0">
                  <a:pos x="connsiteX0" y="connsiteY0"/>
                </a:cxn>
                <a:cxn ang="0">
                  <a:pos x="connsiteX1" y="connsiteY1"/>
                </a:cxn>
                <a:cxn ang="0">
                  <a:pos x="connsiteX2" y="connsiteY2"/>
                </a:cxn>
                <a:cxn ang="0">
                  <a:pos x="connsiteX3" y="connsiteY3"/>
                </a:cxn>
              </a:cxnLst>
              <a:rect l="l" t="t" r="r" b="b"/>
              <a:pathLst>
                <a:path w="361950" h="781050">
                  <a:moveTo>
                    <a:pt x="184150" y="0"/>
                  </a:moveTo>
                  <a:lnTo>
                    <a:pt x="0" y="552450"/>
                  </a:lnTo>
                  <a:lnTo>
                    <a:pt x="361950" y="781050"/>
                  </a:lnTo>
                  <a:lnTo>
                    <a:pt x="184150" y="0"/>
                  </a:ln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cxnSp>
          <p:nvCxnSpPr>
            <p:cNvPr id="430" name="直接连接符 429"/>
            <p:cNvCxnSpPr>
              <a:stCxn id="494" idx="6"/>
              <a:endCxn id="499" idx="2"/>
            </p:cNvCxnSpPr>
            <p:nvPr/>
          </p:nvCxnSpPr>
          <p:spPr>
            <a:xfrm>
              <a:off x="7909364" y="273967"/>
              <a:ext cx="1364215" cy="20141"/>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431" name="组合 430"/>
            <p:cNvGrpSpPr/>
            <p:nvPr/>
          </p:nvGrpSpPr>
          <p:grpSpPr>
            <a:xfrm>
              <a:off x="6482530" y="87075"/>
              <a:ext cx="472553" cy="862325"/>
              <a:chOff x="5878474" y="4683221"/>
              <a:chExt cx="472553" cy="862325"/>
            </a:xfrm>
          </p:grpSpPr>
          <p:sp>
            <p:nvSpPr>
              <p:cNvPr id="501" name="椭圆 500"/>
              <p:cNvSpPr/>
              <p:nvPr/>
            </p:nvSpPr>
            <p:spPr>
              <a:xfrm>
                <a:off x="6082618" y="5011056"/>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502" name="椭圆 501"/>
              <p:cNvSpPr/>
              <p:nvPr/>
            </p:nvSpPr>
            <p:spPr>
              <a:xfrm>
                <a:off x="6243027" y="5437546"/>
                <a:ext cx="108000" cy="108000"/>
              </a:xfrm>
              <a:prstGeom prst="ellipse">
                <a:avLst/>
              </a:prstGeom>
              <a:solidFill>
                <a:srgbClr val="F2F2F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503" name="椭圆 502"/>
              <p:cNvSpPr/>
              <p:nvPr/>
            </p:nvSpPr>
            <p:spPr>
              <a:xfrm>
                <a:off x="5878474" y="5216999"/>
                <a:ext cx="108000" cy="108000"/>
              </a:xfrm>
              <a:prstGeom prst="ellipse">
                <a:avLst/>
              </a:prstGeom>
              <a:solidFill>
                <a:srgbClr val="353D7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504" name="椭圆 503"/>
              <p:cNvSpPr/>
              <p:nvPr/>
            </p:nvSpPr>
            <p:spPr>
              <a:xfrm>
                <a:off x="6078058" y="4683221"/>
                <a:ext cx="108000" cy="108000"/>
              </a:xfrm>
              <a:prstGeom prst="ellipse">
                <a:avLst/>
              </a:prstGeom>
              <a:solidFill>
                <a:srgbClr val="6F413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grpSp>
        <p:cxnSp>
          <p:nvCxnSpPr>
            <p:cNvPr id="432" name="直接连接符 431"/>
            <p:cNvCxnSpPr>
              <a:stCxn id="502" idx="7"/>
              <a:endCxn id="495" idx="2"/>
            </p:cNvCxnSpPr>
            <p:nvPr/>
          </p:nvCxnSpPr>
          <p:spPr>
            <a:xfrm flipV="1">
              <a:off x="6939267" y="428534"/>
              <a:ext cx="1081290" cy="428682"/>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3" name="直接连接符 472"/>
            <p:cNvCxnSpPr>
              <a:stCxn id="495" idx="6"/>
              <a:endCxn id="499" idx="2"/>
            </p:cNvCxnSpPr>
            <p:nvPr/>
          </p:nvCxnSpPr>
          <p:spPr>
            <a:xfrm flipV="1">
              <a:off x="8128557" y="294108"/>
              <a:ext cx="1145022" cy="134426"/>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474" name="任意多边形 473"/>
            <p:cNvSpPr/>
            <p:nvPr/>
          </p:nvSpPr>
          <p:spPr>
            <a:xfrm>
              <a:off x="9151368" y="282164"/>
              <a:ext cx="315064" cy="529128"/>
            </a:xfrm>
            <a:custGeom>
              <a:avLst/>
              <a:gdLst>
                <a:gd name="connsiteX0" fmla="*/ 184150 w 361950"/>
                <a:gd name="connsiteY0" fmla="*/ 0 h 781050"/>
                <a:gd name="connsiteX1" fmla="*/ 0 w 361950"/>
                <a:gd name="connsiteY1" fmla="*/ 552450 h 781050"/>
                <a:gd name="connsiteX2" fmla="*/ 361950 w 361950"/>
                <a:gd name="connsiteY2" fmla="*/ 781050 h 781050"/>
                <a:gd name="connsiteX3" fmla="*/ 184150 w 361950"/>
                <a:gd name="connsiteY3" fmla="*/ 0 h 781050"/>
                <a:gd name="connsiteX0" fmla="*/ 178760 w 356560"/>
                <a:gd name="connsiteY0" fmla="*/ 0 h 781050"/>
                <a:gd name="connsiteX1" fmla="*/ 0 w 356560"/>
                <a:gd name="connsiteY1" fmla="*/ 503679 h 781050"/>
                <a:gd name="connsiteX2" fmla="*/ 356560 w 356560"/>
                <a:gd name="connsiteY2" fmla="*/ 781050 h 781050"/>
                <a:gd name="connsiteX3" fmla="*/ 178760 w 356560"/>
                <a:gd name="connsiteY3" fmla="*/ 0 h 781050"/>
                <a:gd name="connsiteX0" fmla="*/ 200319 w 356560"/>
                <a:gd name="connsiteY0" fmla="*/ 0 h 774083"/>
                <a:gd name="connsiteX1" fmla="*/ 0 w 356560"/>
                <a:gd name="connsiteY1" fmla="*/ 496712 h 774083"/>
                <a:gd name="connsiteX2" fmla="*/ 356560 w 356560"/>
                <a:gd name="connsiteY2" fmla="*/ 774083 h 774083"/>
                <a:gd name="connsiteX3" fmla="*/ 200319 w 356560"/>
                <a:gd name="connsiteY3" fmla="*/ 0 h 774083"/>
              </a:gdLst>
              <a:ahLst/>
              <a:cxnLst>
                <a:cxn ang="0">
                  <a:pos x="connsiteX0" y="connsiteY0"/>
                </a:cxn>
                <a:cxn ang="0">
                  <a:pos x="connsiteX1" y="connsiteY1"/>
                </a:cxn>
                <a:cxn ang="0">
                  <a:pos x="connsiteX2" y="connsiteY2"/>
                </a:cxn>
                <a:cxn ang="0">
                  <a:pos x="connsiteX3" y="connsiteY3"/>
                </a:cxn>
              </a:cxnLst>
              <a:rect l="l" t="t" r="r" b="b"/>
              <a:pathLst>
                <a:path w="356560" h="774083">
                  <a:moveTo>
                    <a:pt x="200319" y="0"/>
                  </a:moveTo>
                  <a:lnTo>
                    <a:pt x="0" y="496712"/>
                  </a:lnTo>
                  <a:lnTo>
                    <a:pt x="356560" y="774083"/>
                  </a:lnTo>
                  <a:lnTo>
                    <a:pt x="200319" y="0"/>
                  </a:ln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475" name="组合 474"/>
            <p:cNvGrpSpPr/>
            <p:nvPr/>
          </p:nvGrpSpPr>
          <p:grpSpPr>
            <a:xfrm>
              <a:off x="9109228" y="240108"/>
              <a:ext cx="399401" cy="607348"/>
              <a:chOff x="9107718" y="4928530"/>
              <a:chExt cx="399401" cy="607348"/>
            </a:xfrm>
          </p:grpSpPr>
          <p:sp>
            <p:nvSpPr>
              <p:cNvPr id="496" name="椭圆 495"/>
              <p:cNvSpPr/>
              <p:nvPr/>
            </p:nvSpPr>
            <p:spPr>
              <a:xfrm>
                <a:off x="9231728" y="5098298"/>
                <a:ext cx="108000" cy="108000"/>
              </a:xfrm>
              <a:prstGeom prst="ellipse">
                <a:avLst/>
              </a:prstGeom>
              <a:solidFill>
                <a:srgbClr val="A88F9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97" name="椭圆 496"/>
              <p:cNvSpPr/>
              <p:nvPr/>
            </p:nvSpPr>
            <p:spPr>
              <a:xfrm>
                <a:off x="9399119" y="5427878"/>
                <a:ext cx="108000" cy="108000"/>
              </a:xfrm>
              <a:prstGeom prst="ellipse">
                <a:avLst/>
              </a:prstGeom>
              <a:solidFill>
                <a:srgbClr val="6C86A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98" name="椭圆 497"/>
              <p:cNvSpPr/>
              <p:nvPr/>
            </p:nvSpPr>
            <p:spPr>
              <a:xfrm>
                <a:off x="9107718" y="5260613"/>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99" name="椭圆 498"/>
              <p:cNvSpPr/>
              <p:nvPr/>
            </p:nvSpPr>
            <p:spPr>
              <a:xfrm>
                <a:off x="9272069" y="4928530"/>
                <a:ext cx="108000" cy="108000"/>
              </a:xfrm>
              <a:prstGeom prst="ellipse">
                <a:avLst/>
              </a:prstGeom>
              <a:solidFill>
                <a:srgbClr val="C55A1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00" name="椭圆 499"/>
              <p:cNvSpPr/>
              <p:nvPr/>
            </p:nvSpPr>
            <p:spPr>
              <a:xfrm>
                <a:off x="9304988" y="5262142"/>
                <a:ext cx="108000" cy="108000"/>
              </a:xfrm>
              <a:prstGeom prst="ellipse">
                <a:avLst/>
              </a:prstGeom>
              <a:solidFill>
                <a:srgbClr val="868DA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sp>
          <p:nvSpPr>
            <p:cNvPr id="476" name="任意多边形 475"/>
            <p:cNvSpPr/>
            <p:nvPr/>
          </p:nvSpPr>
          <p:spPr>
            <a:xfrm>
              <a:off x="7817075" y="262930"/>
              <a:ext cx="285750" cy="596900"/>
            </a:xfrm>
            <a:custGeom>
              <a:avLst/>
              <a:gdLst>
                <a:gd name="connsiteX0" fmla="*/ 0 w 295275"/>
                <a:gd name="connsiteY0" fmla="*/ 0 h 638175"/>
                <a:gd name="connsiteX1" fmla="*/ 9525 w 295275"/>
                <a:gd name="connsiteY1" fmla="*/ 457200 h 638175"/>
                <a:gd name="connsiteX2" fmla="*/ 295275 w 295275"/>
                <a:gd name="connsiteY2" fmla="*/ 638175 h 638175"/>
                <a:gd name="connsiteX3" fmla="*/ 285750 w 295275"/>
                <a:gd name="connsiteY3" fmla="*/ 180975 h 638175"/>
                <a:gd name="connsiteX4" fmla="*/ 0 w 295275"/>
                <a:gd name="connsiteY4" fmla="*/ 0 h 638175"/>
                <a:gd name="connsiteX0" fmla="*/ 31750 w 285750"/>
                <a:gd name="connsiteY0" fmla="*/ 0 h 596900"/>
                <a:gd name="connsiteX1" fmla="*/ 0 w 285750"/>
                <a:gd name="connsiteY1" fmla="*/ 415925 h 596900"/>
                <a:gd name="connsiteX2" fmla="*/ 285750 w 285750"/>
                <a:gd name="connsiteY2" fmla="*/ 596900 h 596900"/>
                <a:gd name="connsiteX3" fmla="*/ 276225 w 285750"/>
                <a:gd name="connsiteY3" fmla="*/ 139700 h 596900"/>
                <a:gd name="connsiteX4" fmla="*/ 31750 w 285750"/>
                <a:gd name="connsiteY4" fmla="*/ 0 h 596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 h="596900">
                  <a:moveTo>
                    <a:pt x="31750" y="0"/>
                  </a:moveTo>
                  <a:lnTo>
                    <a:pt x="0" y="415925"/>
                  </a:lnTo>
                  <a:lnTo>
                    <a:pt x="285750" y="596900"/>
                  </a:lnTo>
                  <a:lnTo>
                    <a:pt x="276225" y="139700"/>
                  </a:lnTo>
                  <a:lnTo>
                    <a:pt x="31750" y="0"/>
                  </a:ln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477" name="组合 476"/>
            <p:cNvGrpSpPr/>
            <p:nvPr/>
          </p:nvGrpSpPr>
          <p:grpSpPr>
            <a:xfrm>
              <a:off x="7780134" y="219967"/>
              <a:ext cx="376690" cy="657797"/>
              <a:chOff x="4228018" y="5357169"/>
              <a:chExt cx="376690" cy="657797"/>
            </a:xfrm>
          </p:grpSpPr>
          <p:sp>
            <p:nvSpPr>
              <p:cNvPr id="491" name="椭圆 490"/>
              <p:cNvSpPr/>
              <p:nvPr/>
            </p:nvSpPr>
            <p:spPr>
              <a:xfrm>
                <a:off x="4496708" y="5906966"/>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92" name="椭圆 491"/>
              <p:cNvSpPr/>
              <p:nvPr/>
            </p:nvSpPr>
            <p:spPr>
              <a:xfrm>
                <a:off x="4228018" y="5777693"/>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93" name="椭圆 492"/>
              <p:cNvSpPr/>
              <p:nvPr/>
            </p:nvSpPr>
            <p:spPr>
              <a:xfrm>
                <a:off x="4320130" y="5567817"/>
                <a:ext cx="108000" cy="108000"/>
              </a:xfrm>
              <a:prstGeom prst="ellipse">
                <a:avLst/>
              </a:prstGeom>
              <a:solidFill>
                <a:srgbClr val="74584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94" name="椭圆 493"/>
              <p:cNvSpPr/>
              <p:nvPr/>
            </p:nvSpPr>
            <p:spPr>
              <a:xfrm>
                <a:off x="4249248" y="5357169"/>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95" name="椭圆 494"/>
              <p:cNvSpPr/>
              <p:nvPr/>
            </p:nvSpPr>
            <p:spPr>
              <a:xfrm>
                <a:off x="4468441" y="5511736"/>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cxnSp>
          <p:nvCxnSpPr>
            <p:cNvPr id="478" name="直接连接符 477"/>
            <p:cNvCxnSpPr>
              <a:stCxn id="492" idx="6"/>
              <a:endCxn id="498" idx="2"/>
            </p:cNvCxnSpPr>
            <p:nvPr/>
          </p:nvCxnSpPr>
          <p:spPr>
            <a:xfrm flipV="1">
              <a:off x="7888134" y="626191"/>
              <a:ext cx="1221094" cy="68300"/>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79" name="直接连接符 478"/>
            <p:cNvCxnSpPr>
              <a:stCxn id="491" idx="6"/>
              <a:endCxn id="497" idx="2"/>
            </p:cNvCxnSpPr>
            <p:nvPr/>
          </p:nvCxnSpPr>
          <p:spPr>
            <a:xfrm flipV="1">
              <a:off x="8156824" y="793456"/>
              <a:ext cx="1243805" cy="3030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0" name="直接连接符 479"/>
            <p:cNvCxnSpPr>
              <a:stCxn id="497" idx="6"/>
              <a:endCxn id="506" idx="2"/>
            </p:cNvCxnSpPr>
            <p:nvPr/>
          </p:nvCxnSpPr>
          <p:spPr>
            <a:xfrm>
              <a:off x="9508629" y="793456"/>
              <a:ext cx="1170614" cy="152475"/>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1" name="直接连接符 480"/>
            <p:cNvCxnSpPr>
              <a:stCxn id="499" idx="6"/>
              <a:endCxn id="505" idx="2"/>
            </p:cNvCxnSpPr>
            <p:nvPr/>
          </p:nvCxnSpPr>
          <p:spPr>
            <a:xfrm>
              <a:off x="9381579" y="294108"/>
              <a:ext cx="1364134" cy="24677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2" name="直接连接符 481"/>
            <p:cNvCxnSpPr>
              <a:stCxn id="499" idx="6"/>
              <a:endCxn id="508" idx="2"/>
            </p:cNvCxnSpPr>
            <p:nvPr/>
          </p:nvCxnSpPr>
          <p:spPr>
            <a:xfrm flipV="1">
              <a:off x="9381579" y="118985"/>
              <a:ext cx="1112155" cy="175123"/>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3" name="直接连接符 482"/>
            <p:cNvCxnSpPr>
              <a:stCxn id="499" idx="6"/>
              <a:endCxn id="509" idx="2"/>
            </p:cNvCxnSpPr>
            <p:nvPr/>
          </p:nvCxnSpPr>
          <p:spPr>
            <a:xfrm>
              <a:off x="9381579" y="294108"/>
              <a:ext cx="897394" cy="15947"/>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84" name="直接连接符 483"/>
            <p:cNvCxnSpPr>
              <a:stCxn id="498" idx="6"/>
              <a:endCxn id="507" idx="2"/>
            </p:cNvCxnSpPr>
            <p:nvPr/>
          </p:nvCxnSpPr>
          <p:spPr>
            <a:xfrm>
              <a:off x="9217228" y="626191"/>
              <a:ext cx="1080795" cy="96405"/>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85" name="直接连接符 484"/>
            <p:cNvCxnSpPr>
              <a:stCxn id="504" idx="5"/>
              <a:endCxn id="492" idx="1"/>
            </p:cNvCxnSpPr>
            <p:nvPr/>
          </p:nvCxnSpPr>
          <p:spPr>
            <a:xfrm>
              <a:off x="6774298" y="179259"/>
              <a:ext cx="1021652" cy="477048"/>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86" name="直接连接符 485"/>
            <p:cNvCxnSpPr>
              <a:stCxn id="503" idx="6"/>
              <a:endCxn id="491" idx="2"/>
            </p:cNvCxnSpPr>
            <p:nvPr/>
          </p:nvCxnSpPr>
          <p:spPr>
            <a:xfrm>
              <a:off x="6590530" y="674853"/>
              <a:ext cx="1458294" cy="148911"/>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87" name="直接连接符 486"/>
            <p:cNvCxnSpPr>
              <a:stCxn id="494" idx="5"/>
              <a:endCxn id="498" idx="2"/>
            </p:cNvCxnSpPr>
            <p:nvPr/>
          </p:nvCxnSpPr>
          <p:spPr>
            <a:xfrm>
              <a:off x="7893548" y="312151"/>
              <a:ext cx="1215680" cy="314040"/>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88" name="直接连接符 487"/>
            <p:cNvCxnSpPr>
              <a:stCxn id="476" idx="1"/>
              <a:endCxn id="497" idx="2"/>
            </p:cNvCxnSpPr>
            <p:nvPr/>
          </p:nvCxnSpPr>
          <p:spPr>
            <a:xfrm>
              <a:off x="7817075" y="678855"/>
              <a:ext cx="1583554" cy="114601"/>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89" name="直接连接符 488"/>
            <p:cNvCxnSpPr>
              <a:stCxn id="497" idx="6"/>
              <a:endCxn id="507" idx="3"/>
            </p:cNvCxnSpPr>
            <p:nvPr/>
          </p:nvCxnSpPr>
          <p:spPr>
            <a:xfrm flipV="1">
              <a:off x="9508629" y="760780"/>
              <a:ext cx="805210" cy="32676"/>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90" name="直接连接符 489"/>
            <p:cNvCxnSpPr>
              <a:stCxn id="499" idx="6"/>
              <a:endCxn id="507" idx="1"/>
            </p:cNvCxnSpPr>
            <p:nvPr/>
          </p:nvCxnSpPr>
          <p:spPr>
            <a:xfrm>
              <a:off x="9381579" y="294108"/>
              <a:ext cx="932260" cy="390304"/>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231" name="直接连接符 230"/>
            <p:cNvCxnSpPr>
              <a:stCxn id="497" idx="6"/>
              <a:endCxn id="505" idx="2"/>
            </p:cNvCxnSpPr>
            <p:nvPr/>
          </p:nvCxnSpPr>
          <p:spPr>
            <a:xfrm flipV="1">
              <a:off x="9508629" y="540878"/>
              <a:ext cx="1237084" cy="25257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 name="组合 8"/>
          <p:cNvGrpSpPr/>
          <p:nvPr/>
        </p:nvGrpSpPr>
        <p:grpSpPr>
          <a:xfrm>
            <a:off x="692958" y="2121046"/>
            <a:ext cx="5157000" cy="1021887"/>
            <a:chOff x="6082990" y="397742"/>
            <a:chExt cx="5157000" cy="1021887"/>
          </a:xfrm>
        </p:grpSpPr>
        <p:sp>
          <p:nvSpPr>
            <p:cNvPr id="512" name="矩形 511"/>
            <p:cNvSpPr/>
            <p:nvPr/>
          </p:nvSpPr>
          <p:spPr>
            <a:xfrm>
              <a:off x="9899130" y="407413"/>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13" name="矩形 512"/>
            <p:cNvSpPr/>
            <p:nvPr/>
          </p:nvSpPr>
          <p:spPr>
            <a:xfrm>
              <a:off x="8667180" y="397742"/>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14" name="任意多边形 513"/>
            <p:cNvSpPr/>
            <p:nvPr/>
          </p:nvSpPr>
          <p:spPr>
            <a:xfrm>
              <a:off x="10322335" y="500650"/>
              <a:ext cx="495300" cy="876300"/>
            </a:xfrm>
            <a:custGeom>
              <a:avLst/>
              <a:gdLst>
                <a:gd name="connsiteX0" fmla="*/ 266700 w 504825"/>
                <a:gd name="connsiteY0" fmla="*/ 0 h 800100"/>
                <a:gd name="connsiteX1" fmla="*/ 0 w 504825"/>
                <a:gd name="connsiteY1" fmla="*/ 219075 h 800100"/>
                <a:gd name="connsiteX2" fmla="*/ 47625 w 504825"/>
                <a:gd name="connsiteY2" fmla="*/ 638175 h 800100"/>
                <a:gd name="connsiteX3" fmla="*/ 428625 w 504825"/>
                <a:gd name="connsiteY3" fmla="*/ 800100 h 800100"/>
                <a:gd name="connsiteX4" fmla="*/ 504825 w 504825"/>
                <a:gd name="connsiteY4" fmla="*/ 390525 h 800100"/>
                <a:gd name="connsiteX5" fmla="*/ 266700 w 504825"/>
                <a:gd name="connsiteY5" fmla="*/ 0 h 800100"/>
                <a:gd name="connsiteX0" fmla="*/ 238125 w 476250"/>
                <a:gd name="connsiteY0" fmla="*/ 0 h 800100"/>
                <a:gd name="connsiteX1" fmla="*/ 0 w 476250"/>
                <a:gd name="connsiteY1" fmla="*/ 219075 h 800100"/>
                <a:gd name="connsiteX2" fmla="*/ 19050 w 476250"/>
                <a:gd name="connsiteY2" fmla="*/ 638175 h 800100"/>
                <a:gd name="connsiteX3" fmla="*/ 400050 w 476250"/>
                <a:gd name="connsiteY3" fmla="*/ 800100 h 800100"/>
                <a:gd name="connsiteX4" fmla="*/ 476250 w 476250"/>
                <a:gd name="connsiteY4" fmla="*/ 390525 h 800100"/>
                <a:gd name="connsiteX5" fmla="*/ 238125 w 476250"/>
                <a:gd name="connsiteY5" fmla="*/ 0 h 800100"/>
                <a:gd name="connsiteX0" fmla="*/ 238125 w 428625"/>
                <a:gd name="connsiteY0" fmla="*/ 0 h 800100"/>
                <a:gd name="connsiteX1" fmla="*/ 0 w 428625"/>
                <a:gd name="connsiteY1" fmla="*/ 219075 h 800100"/>
                <a:gd name="connsiteX2" fmla="*/ 19050 w 428625"/>
                <a:gd name="connsiteY2" fmla="*/ 638175 h 800100"/>
                <a:gd name="connsiteX3" fmla="*/ 400050 w 428625"/>
                <a:gd name="connsiteY3" fmla="*/ 800100 h 800100"/>
                <a:gd name="connsiteX4" fmla="*/ 428625 w 428625"/>
                <a:gd name="connsiteY4" fmla="*/ 400050 h 800100"/>
                <a:gd name="connsiteX5" fmla="*/ 238125 w 428625"/>
                <a:gd name="connsiteY5" fmla="*/ 0 h 800100"/>
                <a:gd name="connsiteX0" fmla="*/ 238125 w 457200"/>
                <a:gd name="connsiteY0" fmla="*/ 0 h 800100"/>
                <a:gd name="connsiteX1" fmla="*/ 0 w 457200"/>
                <a:gd name="connsiteY1" fmla="*/ 219075 h 800100"/>
                <a:gd name="connsiteX2" fmla="*/ 19050 w 457200"/>
                <a:gd name="connsiteY2" fmla="*/ 638175 h 800100"/>
                <a:gd name="connsiteX3" fmla="*/ 400050 w 457200"/>
                <a:gd name="connsiteY3" fmla="*/ 800100 h 800100"/>
                <a:gd name="connsiteX4" fmla="*/ 457200 w 457200"/>
                <a:gd name="connsiteY4" fmla="*/ 400050 h 800100"/>
                <a:gd name="connsiteX5" fmla="*/ 238125 w 457200"/>
                <a:gd name="connsiteY5" fmla="*/ 0 h 800100"/>
                <a:gd name="connsiteX0" fmla="*/ 238125 w 457200"/>
                <a:gd name="connsiteY0" fmla="*/ 0 h 876300"/>
                <a:gd name="connsiteX1" fmla="*/ 0 w 457200"/>
                <a:gd name="connsiteY1" fmla="*/ 219075 h 876300"/>
                <a:gd name="connsiteX2" fmla="*/ 19050 w 457200"/>
                <a:gd name="connsiteY2" fmla="*/ 638175 h 876300"/>
                <a:gd name="connsiteX3" fmla="*/ 419100 w 457200"/>
                <a:gd name="connsiteY3" fmla="*/ 876300 h 876300"/>
                <a:gd name="connsiteX4" fmla="*/ 457200 w 457200"/>
                <a:gd name="connsiteY4" fmla="*/ 400050 h 876300"/>
                <a:gd name="connsiteX5" fmla="*/ 238125 w 457200"/>
                <a:gd name="connsiteY5" fmla="*/ 0 h 876300"/>
                <a:gd name="connsiteX0" fmla="*/ 238125 w 495300"/>
                <a:gd name="connsiteY0" fmla="*/ 0 h 876300"/>
                <a:gd name="connsiteX1" fmla="*/ 0 w 495300"/>
                <a:gd name="connsiteY1" fmla="*/ 21907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238125 w 495300"/>
                <a:gd name="connsiteY0" fmla="*/ 0 h 876300"/>
                <a:gd name="connsiteX1" fmla="*/ 0 w 495300"/>
                <a:gd name="connsiteY1" fmla="*/ 20002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0" h="876300">
                  <a:moveTo>
                    <a:pt x="238125" y="0"/>
                  </a:moveTo>
                  <a:lnTo>
                    <a:pt x="0" y="200025"/>
                  </a:lnTo>
                  <a:lnTo>
                    <a:pt x="19050" y="638175"/>
                  </a:lnTo>
                  <a:lnTo>
                    <a:pt x="419100" y="876300"/>
                  </a:lnTo>
                  <a:lnTo>
                    <a:pt x="495300" y="428625"/>
                  </a:lnTo>
                  <a:lnTo>
                    <a:pt x="238125" y="0"/>
                  </a:ln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515" name="组合 514"/>
            <p:cNvGrpSpPr/>
            <p:nvPr/>
          </p:nvGrpSpPr>
          <p:grpSpPr>
            <a:xfrm>
              <a:off x="10274709" y="466136"/>
              <a:ext cx="574740" cy="934946"/>
              <a:chOff x="10590142" y="4784795"/>
              <a:chExt cx="574740" cy="934946"/>
            </a:xfrm>
          </p:grpSpPr>
          <p:sp>
            <p:nvSpPr>
              <p:cNvPr id="544" name="椭圆 543"/>
              <p:cNvSpPr/>
              <p:nvPr/>
            </p:nvSpPr>
            <p:spPr>
              <a:xfrm>
                <a:off x="11056882" y="5206688"/>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45" name="椭圆 544"/>
              <p:cNvSpPr/>
              <p:nvPr/>
            </p:nvSpPr>
            <p:spPr>
              <a:xfrm>
                <a:off x="10990412" y="5611741"/>
                <a:ext cx="108000" cy="108000"/>
              </a:xfrm>
              <a:prstGeom prst="ellipse">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46" name="椭圆 545"/>
              <p:cNvSpPr/>
              <p:nvPr/>
            </p:nvSpPr>
            <p:spPr>
              <a:xfrm>
                <a:off x="10609192" y="5388406"/>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47" name="椭圆 546"/>
              <p:cNvSpPr/>
              <p:nvPr/>
            </p:nvSpPr>
            <p:spPr>
              <a:xfrm>
                <a:off x="10804903" y="4784795"/>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48" name="椭圆 547"/>
              <p:cNvSpPr/>
              <p:nvPr/>
            </p:nvSpPr>
            <p:spPr>
              <a:xfrm>
                <a:off x="10590142" y="4975865"/>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49" name="椭圆 548"/>
              <p:cNvSpPr/>
              <p:nvPr/>
            </p:nvSpPr>
            <p:spPr>
              <a:xfrm>
                <a:off x="10801857" y="5064377"/>
                <a:ext cx="108000" cy="108000"/>
              </a:xfrm>
              <a:prstGeom prst="ellipse">
                <a:avLst/>
              </a:prstGeom>
              <a:solidFill>
                <a:srgbClr val="B2693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516" name="组合 515"/>
            <p:cNvGrpSpPr/>
            <p:nvPr/>
          </p:nvGrpSpPr>
          <p:grpSpPr>
            <a:xfrm>
              <a:off x="9104964" y="641259"/>
              <a:ext cx="399401" cy="607348"/>
              <a:chOff x="9107718" y="4928530"/>
              <a:chExt cx="399401" cy="607348"/>
            </a:xfrm>
          </p:grpSpPr>
          <p:sp>
            <p:nvSpPr>
              <p:cNvPr id="539" name="椭圆 538"/>
              <p:cNvSpPr/>
              <p:nvPr/>
            </p:nvSpPr>
            <p:spPr>
              <a:xfrm>
                <a:off x="9231728" y="5098298"/>
                <a:ext cx="108000" cy="108000"/>
              </a:xfrm>
              <a:prstGeom prst="ellipse">
                <a:avLst/>
              </a:prstGeom>
              <a:solidFill>
                <a:srgbClr val="A88F9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40" name="椭圆 539"/>
              <p:cNvSpPr/>
              <p:nvPr/>
            </p:nvSpPr>
            <p:spPr>
              <a:xfrm>
                <a:off x="9399119" y="5427878"/>
                <a:ext cx="108000" cy="108000"/>
              </a:xfrm>
              <a:prstGeom prst="ellipse">
                <a:avLst/>
              </a:prstGeom>
              <a:solidFill>
                <a:srgbClr val="6C86A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41" name="椭圆 540"/>
              <p:cNvSpPr/>
              <p:nvPr/>
            </p:nvSpPr>
            <p:spPr>
              <a:xfrm>
                <a:off x="9107718" y="5260613"/>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42" name="椭圆 541"/>
              <p:cNvSpPr/>
              <p:nvPr/>
            </p:nvSpPr>
            <p:spPr>
              <a:xfrm>
                <a:off x="9272069" y="4928530"/>
                <a:ext cx="108000" cy="108000"/>
              </a:xfrm>
              <a:prstGeom prst="ellipse">
                <a:avLst/>
              </a:prstGeom>
              <a:solidFill>
                <a:srgbClr val="C55A1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43" name="椭圆 542"/>
              <p:cNvSpPr/>
              <p:nvPr/>
            </p:nvSpPr>
            <p:spPr>
              <a:xfrm>
                <a:off x="9304988" y="5262142"/>
                <a:ext cx="108000" cy="108000"/>
              </a:xfrm>
              <a:prstGeom prst="ellipse">
                <a:avLst/>
              </a:prstGeom>
              <a:solidFill>
                <a:srgbClr val="868DA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sp>
          <p:nvSpPr>
            <p:cNvPr id="517" name="任意多边形 516"/>
            <p:cNvSpPr/>
            <p:nvPr/>
          </p:nvSpPr>
          <p:spPr>
            <a:xfrm>
              <a:off x="9079590" y="508532"/>
              <a:ext cx="495300" cy="825500"/>
            </a:xfrm>
            <a:custGeom>
              <a:avLst/>
              <a:gdLst>
                <a:gd name="connsiteX0" fmla="*/ 266700 w 504825"/>
                <a:gd name="connsiteY0" fmla="*/ 0 h 800100"/>
                <a:gd name="connsiteX1" fmla="*/ 0 w 504825"/>
                <a:gd name="connsiteY1" fmla="*/ 219075 h 800100"/>
                <a:gd name="connsiteX2" fmla="*/ 47625 w 504825"/>
                <a:gd name="connsiteY2" fmla="*/ 638175 h 800100"/>
                <a:gd name="connsiteX3" fmla="*/ 428625 w 504825"/>
                <a:gd name="connsiteY3" fmla="*/ 800100 h 800100"/>
                <a:gd name="connsiteX4" fmla="*/ 504825 w 504825"/>
                <a:gd name="connsiteY4" fmla="*/ 390525 h 800100"/>
                <a:gd name="connsiteX5" fmla="*/ 266700 w 504825"/>
                <a:gd name="connsiteY5" fmla="*/ 0 h 800100"/>
                <a:gd name="connsiteX0" fmla="*/ 238125 w 476250"/>
                <a:gd name="connsiteY0" fmla="*/ 0 h 800100"/>
                <a:gd name="connsiteX1" fmla="*/ 0 w 476250"/>
                <a:gd name="connsiteY1" fmla="*/ 219075 h 800100"/>
                <a:gd name="connsiteX2" fmla="*/ 19050 w 476250"/>
                <a:gd name="connsiteY2" fmla="*/ 638175 h 800100"/>
                <a:gd name="connsiteX3" fmla="*/ 400050 w 476250"/>
                <a:gd name="connsiteY3" fmla="*/ 800100 h 800100"/>
                <a:gd name="connsiteX4" fmla="*/ 476250 w 476250"/>
                <a:gd name="connsiteY4" fmla="*/ 390525 h 800100"/>
                <a:gd name="connsiteX5" fmla="*/ 238125 w 476250"/>
                <a:gd name="connsiteY5" fmla="*/ 0 h 800100"/>
                <a:gd name="connsiteX0" fmla="*/ 238125 w 428625"/>
                <a:gd name="connsiteY0" fmla="*/ 0 h 800100"/>
                <a:gd name="connsiteX1" fmla="*/ 0 w 428625"/>
                <a:gd name="connsiteY1" fmla="*/ 219075 h 800100"/>
                <a:gd name="connsiteX2" fmla="*/ 19050 w 428625"/>
                <a:gd name="connsiteY2" fmla="*/ 638175 h 800100"/>
                <a:gd name="connsiteX3" fmla="*/ 400050 w 428625"/>
                <a:gd name="connsiteY3" fmla="*/ 800100 h 800100"/>
                <a:gd name="connsiteX4" fmla="*/ 428625 w 428625"/>
                <a:gd name="connsiteY4" fmla="*/ 400050 h 800100"/>
                <a:gd name="connsiteX5" fmla="*/ 238125 w 428625"/>
                <a:gd name="connsiteY5" fmla="*/ 0 h 800100"/>
                <a:gd name="connsiteX0" fmla="*/ 238125 w 457200"/>
                <a:gd name="connsiteY0" fmla="*/ 0 h 800100"/>
                <a:gd name="connsiteX1" fmla="*/ 0 w 457200"/>
                <a:gd name="connsiteY1" fmla="*/ 219075 h 800100"/>
                <a:gd name="connsiteX2" fmla="*/ 19050 w 457200"/>
                <a:gd name="connsiteY2" fmla="*/ 638175 h 800100"/>
                <a:gd name="connsiteX3" fmla="*/ 400050 w 457200"/>
                <a:gd name="connsiteY3" fmla="*/ 800100 h 800100"/>
                <a:gd name="connsiteX4" fmla="*/ 457200 w 457200"/>
                <a:gd name="connsiteY4" fmla="*/ 400050 h 800100"/>
                <a:gd name="connsiteX5" fmla="*/ 238125 w 457200"/>
                <a:gd name="connsiteY5" fmla="*/ 0 h 800100"/>
                <a:gd name="connsiteX0" fmla="*/ 238125 w 457200"/>
                <a:gd name="connsiteY0" fmla="*/ 0 h 876300"/>
                <a:gd name="connsiteX1" fmla="*/ 0 w 457200"/>
                <a:gd name="connsiteY1" fmla="*/ 219075 h 876300"/>
                <a:gd name="connsiteX2" fmla="*/ 19050 w 457200"/>
                <a:gd name="connsiteY2" fmla="*/ 638175 h 876300"/>
                <a:gd name="connsiteX3" fmla="*/ 419100 w 457200"/>
                <a:gd name="connsiteY3" fmla="*/ 876300 h 876300"/>
                <a:gd name="connsiteX4" fmla="*/ 457200 w 457200"/>
                <a:gd name="connsiteY4" fmla="*/ 400050 h 876300"/>
                <a:gd name="connsiteX5" fmla="*/ 238125 w 457200"/>
                <a:gd name="connsiteY5" fmla="*/ 0 h 876300"/>
                <a:gd name="connsiteX0" fmla="*/ 238125 w 495300"/>
                <a:gd name="connsiteY0" fmla="*/ 0 h 876300"/>
                <a:gd name="connsiteX1" fmla="*/ 0 w 495300"/>
                <a:gd name="connsiteY1" fmla="*/ 21907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238125 w 495300"/>
                <a:gd name="connsiteY0" fmla="*/ 0 h 876300"/>
                <a:gd name="connsiteX1" fmla="*/ 0 w 495300"/>
                <a:gd name="connsiteY1" fmla="*/ 20002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238125 w 495300"/>
                <a:gd name="connsiteY0" fmla="*/ 0 h 847725"/>
                <a:gd name="connsiteX1" fmla="*/ 0 w 495300"/>
                <a:gd name="connsiteY1" fmla="*/ 200025 h 847725"/>
                <a:gd name="connsiteX2" fmla="*/ 19050 w 495300"/>
                <a:gd name="connsiteY2" fmla="*/ 638175 h 847725"/>
                <a:gd name="connsiteX3" fmla="*/ 423863 w 495300"/>
                <a:gd name="connsiteY3" fmla="*/ 847725 h 847725"/>
                <a:gd name="connsiteX4" fmla="*/ 495300 w 495300"/>
                <a:gd name="connsiteY4" fmla="*/ 428625 h 847725"/>
                <a:gd name="connsiteX5" fmla="*/ 238125 w 495300"/>
                <a:gd name="connsiteY5" fmla="*/ 0 h 847725"/>
                <a:gd name="connsiteX0" fmla="*/ 238125 w 495300"/>
                <a:gd name="connsiteY0" fmla="*/ 0 h 838200"/>
                <a:gd name="connsiteX1" fmla="*/ 0 w 495300"/>
                <a:gd name="connsiteY1" fmla="*/ 200025 h 838200"/>
                <a:gd name="connsiteX2" fmla="*/ 19050 w 495300"/>
                <a:gd name="connsiteY2" fmla="*/ 638175 h 838200"/>
                <a:gd name="connsiteX3" fmla="*/ 423863 w 495300"/>
                <a:gd name="connsiteY3" fmla="*/ 838200 h 838200"/>
                <a:gd name="connsiteX4" fmla="*/ 495300 w 495300"/>
                <a:gd name="connsiteY4" fmla="*/ 428625 h 838200"/>
                <a:gd name="connsiteX5" fmla="*/ 238125 w 495300"/>
                <a:gd name="connsiteY5" fmla="*/ 0 h 838200"/>
                <a:gd name="connsiteX0" fmla="*/ 238125 w 495300"/>
                <a:gd name="connsiteY0" fmla="*/ 0 h 825500"/>
                <a:gd name="connsiteX1" fmla="*/ 0 w 495300"/>
                <a:gd name="connsiteY1" fmla="*/ 200025 h 825500"/>
                <a:gd name="connsiteX2" fmla="*/ 19050 w 495300"/>
                <a:gd name="connsiteY2" fmla="*/ 638175 h 825500"/>
                <a:gd name="connsiteX3" fmla="*/ 417513 w 495300"/>
                <a:gd name="connsiteY3" fmla="*/ 825500 h 825500"/>
                <a:gd name="connsiteX4" fmla="*/ 495300 w 495300"/>
                <a:gd name="connsiteY4" fmla="*/ 428625 h 825500"/>
                <a:gd name="connsiteX5" fmla="*/ 238125 w 495300"/>
                <a:gd name="connsiteY5" fmla="*/ 0 h 825500"/>
                <a:gd name="connsiteX0" fmla="*/ 238125 w 495300"/>
                <a:gd name="connsiteY0" fmla="*/ 0 h 825500"/>
                <a:gd name="connsiteX1" fmla="*/ 0 w 495300"/>
                <a:gd name="connsiteY1" fmla="*/ 200025 h 825500"/>
                <a:gd name="connsiteX2" fmla="*/ 14287 w 495300"/>
                <a:gd name="connsiteY2" fmla="*/ 604838 h 825500"/>
                <a:gd name="connsiteX3" fmla="*/ 417513 w 495300"/>
                <a:gd name="connsiteY3" fmla="*/ 825500 h 825500"/>
                <a:gd name="connsiteX4" fmla="*/ 495300 w 495300"/>
                <a:gd name="connsiteY4" fmla="*/ 428625 h 825500"/>
                <a:gd name="connsiteX5" fmla="*/ 238125 w 495300"/>
                <a:gd name="connsiteY5" fmla="*/ 0 h 82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0" h="825500">
                  <a:moveTo>
                    <a:pt x="238125" y="0"/>
                  </a:moveTo>
                  <a:lnTo>
                    <a:pt x="0" y="200025"/>
                  </a:lnTo>
                  <a:lnTo>
                    <a:pt x="14287" y="604838"/>
                  </a:lnTo>
                  <a:lnTo>
                    <a:pt x="417513" y="825500"/>
                  </a:lnTo>
                  <a:lnTo>
                    <a:pt x="495300" y="428625"/>
                  </a:lnTo>
                  <a:lnTo>
                    <a:pt x="238125" y="0"/>
                  </a:ln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518" name="组合 517"/>
            <p:cNvGrpSpPr/>
            <p:nvPr/>
          </p:nvGrpSpPr>
          <p:grpSpPr>
            <a:xfrm>
              <a:off x="7321180" y="399064"/>
              <a:ext cx="1340860" cy="1012216"/>
              <a:chOff x="3763803" y="5135115"/>
              <a:chExt cx="1340860" cy="1012216"/>
            </a:xfrm>
          </p:grpSpPr>
          <p:sp>
            <p:nvSpPr>
              <p:cNvPr id="532" name="矩形 531"/>
              <p:cNvSpPr/>
              <p:nvPr/>
            </p:nvSpPr>
            <p:spPr>
              <a:xfrm>
                <a:off x="3763803" y="5135115"/>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33" name="椭圆 532"/>
              <p:cNvSpPr/>
              <p:nvPr/>
            </p:nvSpPr>
            <p:spPr>
              <a:xfrm>
                <a:off x="4496708" y="5906966"/>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34" name="椭圆 533"/>
              <p:cNvSpPr/>
              <p:nvPr/>
            </p:nvSpPr>
            <p:spPr>
              <a:xfrm>
                <a:off x="4228018" y="5777693"/>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35" name="椭圆 534"/>
              <p:cNvSpPr/>
              <p:nvPr/>
            </p:nvSpPr>
            <p:spPr>
              <a:xfrm>
                <a:off x="4320130" y="5567817"/>
                <a:ext cx="108000" cy="108000"/>
              </a:xfrm>
              <a:prstGeom prst="ellipse">
                <a:avLst/>
              </a:prstGeom>
              <a:solidFill>
                <a:srgbClr val="74584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36" name="椭圆 535"/>
              <p:cNvSpPr/>
              <p:nvPr/>
            </p:nvSpPr>
            <p:spPr>
              <a:xfrm>
                <a:off x="4249248" y="5357169"/>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37" name="椭圆 536"/>
              <p:cNvSpPr/>
              <p:nvPr/>
            </p:nvSpPr>
            <p:spPr>
              <a:xfrm>
                <a:off x="4468441" y="5511736"/>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38" name="任意多边形 537"/>
              <p:cNvSpPr/>
              <p:nvPr/>
            </p:nvSpPr>
            <p:spPr>
              <a:xfrm>
                <a:off x="4184417" y="5227532"/>
                <a:ext cx="495300" cy="844550"/>
              </a:xfrm>
              <a:custGeom>
                <a:avLst/>
                <a:gdLst>
                  <a:gd name="connsiteX0" fmla="*/ 266700 w 504825"/>
                  <a:gd name="connsiteY0" fmla="*/ 0 h 800100"/>
                  <a:gd name="connsiteX1" fmla="*/ 0 w 504825"/>
                  <a:gd name="connsiteY1" fmla="*/ 219075 h 800100"/>
                  <a:gd name="connsiteX2" fmla="*/ 47625 w 504825"/>
                  <a:gd name="connsiteY2" fmla="*/ 638175 h 800100"/>
                  <a:gd name="connsiteX3" fmla="*/ 428625 w 504825"/>
                  <a:gd name="connsiteY3" fmla="*/ 800100 h 800100"/>
                  <a:gd name="connsiteX4" fmla="*/ 504825 w 504825"/>
                  <a:gd name="connsiteY4" fmla="*/ 390525 h 800100"/>
                  <a:gd name="connsiteX5" fmla="*/ 266700 w 504825"/>
                  <a:gd name="connsiteY5" fmla="*/ 0 h 800100"/>
                  <a:gd name="connsiteX0" fmla="*/ 238125 w 476250"/>
                  <a:gd name="connsiteY0" fmla="*/ 0 h 800100"/>
                  <a:gd name="connsiteX1" fmla="*/ 0 w 476250"/>
                  <a:gd name="connsiteY1" fmla="*/ 219075 h 800100"/>
                  <a:gd name="connsiteX2" fmla="*/ 19050 w 476250"/>
                  <a:gd name="connsiteY2" fmla="*/ 638175 h 800100"/>
                  <a:gd name="connsiteX3" fmla="*/ 400050 w 476250"/>
                  <a:gd name="connsiteY3" fmla="*/ 800100 h 800100"/>
                  <a:gd name="connsiteX4" fmla="*/ 476250 w 476250"/>
                  <a:gd name="connsiteY4" fmla="*/ 390525 h 800100"/>
                  <a:gd name="connsiteX5" fmla="*/ 238125 w 476250"/>
                  <a:gd name="connsiteY5" fmla="*/ 0 h 800100"/>
                  <a:gd name="connsiteX0" fmla="*/ 238125 w 428625"/>
                  <a:gd name="connsiteY0" fmla="*/ 0 h 800100"/>
                  <a:gd name="connsiteX1" fmla="*/ 0 w 428625"/>
                  <a:gd name="connsiteY1" fmla="*/ 219075 h 800100"/>
                  <a:gd name="connsiteX2" fmla="*/ 19050 w 428625"/>
                  <a:gd name="connsiteY2" fmla="*/ 638175 h 800100"/>
                  <a:gd name="connsiteX3" fmla="*/ 400050 w 428625"/>
                  <a:gd name="connsiteY3" fmla="*/ 800100 h 800100"/>
                  <a:gd name="connsiteX4" fmla="*/ 428625 w 428625"/>
                  <a:gd name="connsiteY4" fmla="*/ 400050 h 800100"/>
                  <a:gd name="connsiteX5" fmla="*/ 238125 w 428625"/>
                  <a:gd name="connsiteY5" fmla="*/ 0 h 800100"/>
                  <a:gd name="connsiteX0" fmla="*/ 238125 w 457200"/>
                  <a:gd name="connsiteY0" fmla="*/ 0 h 800100"/>
                  <a:gd name="connsiteX1" fmla="*/ 0 w 457200"/>
                  <a:gd name="connsiteY1" fmla="*/ 219075 h 800100"/>
                  <a:gd name="connsiteX2" fmla="*/ 19050 w 457200"/>
                  <a:gd name="connsiteY2" fmla="*/ 638175 h 800100"/>
                  <a:gd name="connsiteX3" fmla="*/ 400050 w 457200"/>
                  <a:gd name="connsiteY3" fmla="*/ 800100 h 800100"/>
                  <a:gd name="connsiteX4" fmla="*/ 457200 w 457200"/>
                  <a:gd name="connsiteY4" fmla="*/ 400050 h 800100"/>
                  <a:gd name="connsiteX5" fmla="*/ 238125 w 457200"/>
                  <a:gd name="connsiteY5" fmla="*/ 0 h 800100"/>
                  <a:gd name="connsiteX0" fmla="*/ 238125 w 457200"/>
                  <a:gd name="connsiteY0" fmla="*/ 0 h 876300"/>
                  <a:gd name="connsiteX1" fmla="*/ 0 w 457200"/>
                  <a:gd name="connsiteY1" fmla="*/ 219075 h 876300"/>
                  <a:gd name="connsiteX2" fmla="*/ 19050 w 457200"/>
                  <a:gd name="connsiteY2" fmla="*/ 638175 h 876300"/>
                  <a:gd name="connsiteX3" fmla="*/ 419100 w 457200"/>
                  <a:gd name="connsiteY3" fmla="*/ 876300 h 876300"/>
                  <a:gd name="connsiteX4" fmla="*/ 457200 w 457200"/>
                  <a:gd name="connsiteY4" fmla="*/ 400050 h 876300"/>
                  <a:gd name="connsiteX5" fmla="*/ 238125 w 457200"/>
                  <a:gd name="connsiteY5" fmla="*/ 0 h 876300"/>
                  <a:gd name="connsiteX0" fmla="*/ 238125 w 495300"/>
                  <a:gd name="connsiteY0" fmla="*/ 0 h 876300"/>
                  <a:gd name="connsiteX1" fmla="*/ 0 w 495300"/>
                  <a:gd name="connsiteY1" fmla="*/ 21907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238125 w 495300"/>
                  <a:gd name="connsiteY0" fmla="*/ 0 h 876300"/>
                  <a:gd name="connsiteX1" fmla="*/ 0 w 495300"/>
                  <a:gd name="connsiteY1" fmla="*/ 20002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238125 w 495300"/>
                  <a:gd name="connsiteY0" fmla="*/ 0 h 844550"/>
                  <a:gd name="connsiteX1" fmla="*/ 0 w 495300"/>
                  <a:gd name="connsiteY1" fmla="*/ 200025 h 844550"/>
                  <a:gd name="connsiteX2" fmla="*/ 19050 w 495300"/>
                  <a:gd name="connsiteY2" fmla="*/ 638175 h 844550"/>
                  <a:gd name="connsiteX3" fmla="*/ 412750 w 495300"/>
                  <a:gd name="connsiteY3" fmla="*/ 844550 h 844550"/>
                  <a:gd name="connsiteX4" fmla="*/ 495300 w 495300"/>
                  <a:gd name="connsiteY4" fmla="*/ 428625 h 844550"/>
                  <a:gd name="connsiteX5" fmla="*/ 238125 w 495300"/>
                  <a:gd name="connsiteY5" fmla="*/ 0 h 844550"/>
                  <a:gd name="connsiteX0" fmla="*/ 238125 w 495300"/>
                  <a:gd name="connsiteY0" fmla="*/ 0 h 844550"/>
                  <a:gd name="connsiteX1" fmla="*/ 0 w 495300"/>
                  <a:gd name="connsiteY1" fmla="*/ 200025 h 844550"/>
                  <a:gd name="connsiteX2" fmla="*/ 19050 w 495300"/>
                  <a:gd name="connsiteY2" fmla="*/ 609600 h 844550"/>
                  <a:gd name="connsiteX3" fmla="*/ 412750 w 495300"/>
                  <a:gd name="connsiteY3" fmla="*/ 844550 h 844550"/>
                  <a:gd name="connsiteX4" fmla="*/ 495300 w 495300"/>
                  <a:gd name="connsiteY4" fmla="*/ 428625 h 844550"/>
                  <a:gd name="connsiteX5" fmla="*/ 238125 w 495300"/>
                  <a:gd name="connsiteY5" fmla="*/ 0 h 84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0" h="844550">
                    <a:moveTo>
                      <a:pt x="238125" y="0"/>
                    </a:moveTo>
                    <a:lnTo>
                      <a:pt x="0" y="200025"/>
                    </a:lnTo>
                    <a:lnTo>
                      <a:pt x="19050" y="609600"/>
                    </a:lnTo>
                    <a:lnTo>
                      <a:pt x="412750" y="844550"/>
                    </a:lnTo>
                    <a:lnTo>
                      <a:pt x="495300" y="428625"/>
                    </a:lnTo>
                    <a:lnTo>
                      <a:pt x="238125" y="0"/>
                    </a:ln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519" name="组合 518"/>
            <p:cNvGrpSpPr/>
            <p:nvPr/>
          </p:nvGrpSpPr>
          <p:grpSpPr>
            <a:xfrm>
              <a:off x="6082990" y="403760"/>
              <a:ext cx="1340860" cy="1012216"/>
              <a:chOff x="2254223" y="5151205"/>
              <a:chExt cx="1340860" cy="1012216"/>
            </a:xfrm>
          </p:grpSpPr>
          <p:sp>
            <p:nvSpPr>
              <p:cNvPr id="525" name="矩形 524"/>
              <p:cNvSpPr/>
              <p:nvPr/>
            </p:nvSpPr>
            <p:spPr>
              <a:xfrm>
                <a:off x="2254223" y="5151205"/>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526" name="任意多边形 525"/>
              <p:cNvSpPr/>
              <p:nvPr/>
            </p:nvSpPr>
            <p:spPr>
              <a:xfrm>
                <a:off x="2677003" y="5206688"/>
                <a:ext cx="495300" cy="876300"/>
              </a:xfrm>
              <a:custGeom>
                <a:avLst/>
                <a:gdLst>
                  <a:gd name="connsiteX0" fmla="*/ 266700 w 504825"/>
                  <a:gd name="connsiteY0" fmla="*/ 0 h 800100"/>
                  <a:gd name="connsiteX1" fmla="*/ 0 w 504825"/>
                  <a:gd name="connsiteY1" fmla="*/ 219075 h 800100"/>
                  <a:gd name="connsiteX2" fmla="*/ 47625 w 504825"/>
                  <a:gd name="connsiteY2" fmla="*/ 638175 h 800100"/>
                  <a:gd name="connsiteX3" fmla="*/ 428625 w 504825"/>
                  <a:gd name="connsiteY3" fmla="*/ 800100 h 800100"/>
                  <a:gd name="connsiteX4" fmla="*/ 504825 w 504825"/>
                  <a:gd name="connsiteY4" fmla="*/ 390525 h 800100"/>
                  <a:gd name="connsiteX5" fmla="*/ 266700 w 504825"/>
                  <a:gd name="connsiteY5" fmla="*/ 0 h 800100"/>
                  <a:gd name="connsiteX0" fmla="*/ 238125 w 476250"/>
                  <a:gd name="connsiteY0" fmla="*/ 0 h 800100"/>
                  <a:gd name="connsiteX1" fmla="*/ 0 w 476250"/>
                  <a:gd name="connsiteY1" fmla="*/ 219075 h 800100"/>
                  <a:gd name="connsiteX2" fmla="*/ 19050 w 476250"/>
                  <a:gd name="connsiteY2" fmla="*/ 638175 h 800100"/>
                  <a:gd name="connsiteX3" fmla="*/ 400050 w 476250"/>
                  <a:gd name="connsiteY3" fmla="*/ 800100 h 800100"/>
                  <a:gd name="connsiteX4" fmla="*/ 476250 w 476250"/>
                  <a:gd name="connsiteY4" fmla="*/ 390525 h 800100"/>
                  <a:gd name="connsiteX5" fmla="*/ 238125 w 476250"/>
                  <a:gd name="connsiteY5" fmla="*/ 0 h 800100"/>
                  <a:gd name="connsiteX0" fmla="*/ 238125 w 428625"/>
                  <a:gd name="connsiteY0" fmla="*/ 0 h 800100"/>
                  <a:gd name="connsiteX1" fmla="*/ 0 w 428625"/>
                  <a:gd name="connsiteY1" fmla="*/ 219075 h 800100"/>
                  <a:gd name="connsiteX2" fmla="*/ 19050 w 428625"/>
                  <a:gd name="connsiteY2" fmla="*/ 638175 h 800100"/>
                  <a:gd name="connsiteX3" fmla="*/ 400050 w 428625"/>
                  <a:gd name="connsiteY3" fmla="*/ 800100 h 800100"/>
                  <a:gd name="connsiteX4" fmla="*/ 428625 w 428625"/>
                  <a:gd name="connsiteY4" fmla="*/ 400050 h 800100"/>
                  <a:gd name="connsiteX5" fmla="*/ 238125 w 428625"/>
                  <a:gd name="connsiteY5" fmla="*/ 0 h 800100"/>
                  <a:gd name="connsiteX0" fmla="*/ 238125 w 457200"/>
                  <a:gd name="connsiteY0" fmla="*/ 0 h 800100"/>
                  <a:gd name="connsiteX1" fmla="*/ 0 w 457200"/>
                  <a:gd name="connsiteY1" fmla="*/ 219075 h 800100"/>
                  <a:gd name="connsiteX2" fmla="*/ 19050 w 457200"/>
                  <a:gd name="connsiteY2" fmla="*/ 638175 h 800100"/>
                  <a:gd name="connsiteX3" fmla="*/ 400050 w 457200"/>
                  <a:gd name="connsiteY3" fmla="*/ 800100 h 800100"/>
                  <a:gd name="connsiteX4" fmla="*/ 457200 w 457200"/>
                  <a:gd name="connsiteY4" fmla="*/ 400050 h 800100"/>
                  <a:gd name="connsiteX5" fmla="*/ 238125 w 457200"/>
                  <a:gd name="connsiteY5" fmla="*/ 0 h 800100"/>
                  <a:gd name="connsiteX0" fmla="*/ 238125 w 457200"/>
                  <a:gd name="connsiteY0" fmla="*/ 0 h 876300"/>
                  <a:gd name="connsiteX1" fmla="*/ 0 w 457200"/>
                  <a:gd name="connsiteY1" fmla="*/ 219075 h 876300"/>
                  <a:gd name="connsiteX2" fmla="*/ 19050 w 457200"/>
                  <a:gd name="connsiteY2" fmla="*/ 638175 h 876300"/>
                  <a:gd name="connsiteX3" fmla="*/ 419100 w 457200"/>
                  <a:gd name="connsiteY3" fmla="*/ 876300 h 876300"/>
                  <a:gd name="connsiteX4" fmla="*/ 457200 w 457200"/>
                  <a:gd name="connsiteY4" fmla="*/ 400050 h 876300"/>
                  <a:gd name="connsiteX5" fmla="*/ 238125 w 457200"/>
                  <a:gd name="connsiteY5" fmla="*/ 0 h 876300"/>
                  <a:gd name="connsiteX0" fmla="*/ 238125 w 495300"/>
                  <a:gd name="connsiteY0" fmla="*/ 0 h 876300"/>
                  <a:gd name="connsiteX1" fmla="*/ 0 w 495300"/>
                  <a:gd name="connsiteY1" fmla="*/ 21907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238125 w 495300"/>
                  <a:gd name="connsiteY0" fmla="*/ 0 h 876300"/>
                  <a:gd name="connsiteX1" fmla="*/ 0 w 495300"/>
                  <a:gd name="connsiteY1" fmla="*/ 20002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0" h="876300">
                    <a:moveTo>
                      <a:pt x="238125" y="0"/>
                    </a:moveTo>
                    <a:lnTo>
                      <a:pt x="0" y="200025"/>
                    </a:lnTo>
                    <a:lnTo>
                      <a:pt x="19050" y="638175"/>
                    </a:lnTo>
                    <a:lnTo>
                      <a:pt x="419100" y="876300"/>
                    </a:lnTo>
                    <a:lnTo>
                      <a:pt x="495300" y="428625"/>
                    </a:lnTo>
                    <a:lnTo>
                      <a:pt x="238125" y="0"/>
                    </a:ln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527" name="组合 526"/>
              <p:cNvGrpSpPr/>
              <p:nvPr/>
            </p:nvGrpSpPr>
            <p:grpSpPr>
              <a:xfrm>
                <a:off x="2659024" y="5235671"/>
                <a:ext cx="472553" cy="862325"/>
                <a:chOff x="5878474" y="4683221"/>
                <a:chExt cx="472553" cy="862325"/>
              </a:xfrm>
            </p:grpSpPr>
            <p:sp>
              <p:nvSpPr>
                <p:cNvPr id="528" name="椭圆 527"/>
                <p:cNvSpPr/>
                <p:nvPr/>
              </p:nvSpPr>
              <p:spPr>
                <a:xfrm>
                  <a:off x="6243027" y="5437546"/>
                  <a:ext cx="108000" cy="108000"/>
                </a:xfrm>
                <a:prstGeom prst="ellipse">
                  <a:avLst/>
                </a:prstGeom>
                <a:solidFill>
                  <a:srgbClr val="F2F2F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529" name="椭圆 528"/>
                <p:cNvSpPr/>
                <p:nvPr/>
              </p:nvSpPr>
              <p:spPr>
                <a:xfrm>
                  <a:off x="5878474" y="5216999"/>
                  <a:ext cx="108000" cy="108000"/>
                </a:xfrm>
                <a:prstGeom prst="ellipse">
                  <a:avLst/>
                </a:prstGeom>
                <a:solidFill>
                  <a:srgbClr val="353D7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530" name="椭圆 529"/>
                <p:cNvSpPr/>
                <p:nvPr/>
              </p:nvSpPr>
              <p:spPr>
                <a:xfrm>
                  <a:off x="6078058" y="4683221"/>
                  <a:ext cx="108000" cy="108000"/>
                </a:xfrm>
                <a:prstGeom prst="ellipse">
                  <a:avLst/>
                </a:prstGeom>
                <a:solidFill>
                  <a:srgbClr val="6F413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531" name="椭圆 530"/>
                <p:cNvSpPr/>
                <p:nvPr/>
              </p:nvSpPr>
              <p:spPr>
                <a:xfrm>
                  <a:off x="6082618" y="5011056"/>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grpSp>
        </p:grpSp>
        <p:cxnSp>
          <p:nvCxnSpPr>
            <p:cNvPr id="520" name="直接连接符 519"/>
            <p:cNvCxnSpPr>
              <a:stCxn id="526" idx="0"/>
              <a:endCxn id="547" idx="2"/>
            </p:cNvCxnSpPr>
            <p:nvPr/>
          </p:nvCxnSpPr>
          <p:spPr>
            <a:xfrm>
              <a:off x="6743895" y="459243"/>
              <a:ext cx="3745575" cy="60893"/>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1" name="直接连接符 520"/>
            <p:cNvCxnSpPr>
              <a:stCxn id="528" idx="5"/>
              <a:endCxn id="545" idx="2"/>
            </p:cNvCxnSpPr>
            <p:nvPr/>
          </p:nvCxnSpPr>
          <p:spPr>
            <a:xfrm>
              <a:off x="6944528" y="1334735"/>
              <a:ext cx="3730451" cy="12347"/>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2" name="直接连接符 521"/>
            <p:cNvCxnSpPr>
              <a:stCxn id="526" idx="4"/>
              <a:endCxn id="544" idx="2"/>
            </p:cNvCxnSpPr>
            <p:nvPr/>
          </p:nvCxnSpPr>
          <p:spPr>
            <a:xfrm>
              <a:off x="7001070" y="887868"/>
              <a:ext cx="3740379" cy="54161"/>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3" name="直接连接符 522"/>
            <p:cNvCxnSpPr>
              <a:stCxn id="529" idx="6"/>
              <a:endCxn id="546" idx="2"/>
            </p:cNvCxnSpPr>
            <p:nvPr/>
          </p:nvCxnSpPr>
          <p:spPr>
            <a:xfrm>
              <a:off x="6595791" y="1076004"/>
              <a:ext cx="3697968" cy="47743"/>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24" name="直接连接符 523"/>
            <p:cNvCxnSpPr>
              <a:stCxn id="526" idx="1"/>
              <a:endCxn id="548" idx="2"/>
            </p:cNvCxnSpPr>
            <p:nvPr/>
          </p:nvCxnSpPr>
          <p:spPr>
            <a:xfrm>
              <a:off x="6505770" y="659268"/>
              <a:ext cx="3768939" cy="51938"/>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grpSp>
      <p:grpSp>
        <p:nvGrpSpPr>
          <p:cNvPr id="10" name="组合 9"/>
          <p:cNvGrpSpPr/>
          <p:nvPr/>
        </p:nvGrpSpPr>
        <p:grpSpPr>
          <a:xfrm>
            <a:off x="5968296" y="2121865"/>
            <a:ext cx="5166525" cy="1021887"/>
            <a:chOff x="6082596" y="2245690"/>
            <a:chExt cx="5166525" cy="1021887"/>
          </a:xfrm>
        </p:grpSpPr>
        <p:sp>
          <p:nvSpPr>
            <p:cNvPr id="551" name="矩形 550"/>
            <p:cNvSpPr/>
            <p:nvPr/>
          </p:nvSpPr>
          <p:spPr>
            <a:xfrm>
              <a:off x="7320786" y="2247012"/>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52" name="矩形 551"/>
            <p:cNvSpPr/>
            <p:nvPr/>
          </p:nvSpPr>
          <p:spPr>
            <a:xfrm>
              <a:off x="9908261" y="2255361"/>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53" name="矩形 552"/>
            <p:cNvSpPr/>
            <p:nvPr/>
          </p:nvSpPr>
          <p:spPr>
            <a:xfrm>
              <a:off x="8666786" y="2245690"/>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54" name="任意多边形 553"/>
            <p:cNvSpPr/>
            <p:nvPr/>
          </p:nvSpPr>
          <p:spPr>
            <a:xfrm>
              <a:off x="10331466" y="2348598"/>
              <a:ext cx="495300" cy="876300"/>
            </a:xfrm>
            <a:custGeom>
              <a:avLst/>
              <a:gdLst>
                <a:gd name="connsiteX0" fmla="*/ 266700 w 504825"/>
                <a:gd name="connsiteY0" fmla="*/ 0 h 800100"/>
                <a:gd name="connsiteX1" fmla="*/ 0 w 504825"/>
                <a:gd name="connsiteY1" fmla="*/ 219075 h 800100"/>
                <a:gd name="connsiteX2" fmla="*/ 47625 w 504825"/>
                <a:gd name="connsiteY2" fmla="*/ 638175 h 800100"/>
                <a:gd name="connsiteX3" fmla="*/ 428625 w 504825"/>
                <a:gd name="connsiteY3" fmla="*/ 800100 h 800100"/>
                <a:gd name="connsiteX4" fmla="*/ 504825 w 504825"/>
                <a:gd name="connsiteY4" fmla="*/ 390525 h 800100"/>
                <a:gd name="connsiteX5" fmla="*/ 266700 w 504825"/>
                <a:gd name="connsiteY5" fmla="*/ 0 h 800100"/>
                <a:gd name="connsiteX0" fmla="*/ 238125 w 476250"/>
                <a:gd name="connsiteY0" fmla="*/ 0 h 800100"/>
                <a:gd name="connsiteX1" fmla="*/ 0 w 476250"/>
                <a:gd name="connsiteY1" fmla="*/ 219075 h 800100"/>
                <a:gd name="connsiteX2" fmla="*/ 19050 w 476250"/>
                <a:gd name="connsiteY2" fmla="*/ 638175 h 800100"/>
                <a:gd name="connsiteX3" fmla="*/ 400050 w 476250"/>
                <a:gd name="connsiteY3" fmla="*/ 800100 h 800100"/>
                <a:gd name="connsiteX4" fmla="*/ 476250 w 476250"/>
                <a:gd name="connsiteY4" fmla="*/ 390525 h 800100"/>
                <a:gd name="connsiteX5" fmla="*/ 238125 w 476250"/>
                <a:gd name="connsiteY5" fmla="*/ 0 h 800100"/>
                <a:gd name="connsiteX0" fmla="*/ 238125 w 428625"/>
                <a:gd name="connsiteY0" fmla="*/ 0 h 800100"/>
                <a:gd name="connsiteX1" fmla="*/ 0 w 428625"/>
                <a:gd name="connsiteY1" fmla="*/ 219075 h 800100"/>
                <a:gd name="connsiteX2" fmla="*/ 19050 w 428625"/>
                <a:gd name="connsiteY2" fmla="*/ 638175 h 800100"/>
                <a:gd name="connsiteX3" fmla="*/ 400050 w 428625"/>
                <a:gd name="connsiteY3" fmla="*/ 800100 h 800100"/>
                <a:gd name="connsiteX4" fmla="*/ 428625 w 428625"/>
                <a:gd name="connsiteY4" fmla="*/ 400050 h 800100"/>
                <a:gd name="connsiteX5" fmla="*/ 238125 w 428625"/>
                <a:gd name="connsiteY5" fmla="*/ 0 h 800100"/>
                <a:gd name="connsiteX0" fmla="*/ 238125 w 457200"/>
                <a:gd name="connsiteY0" fmla="*/ 0 h 800100"/>
                <a:gd name="connsiteX1" fmla="*/ 0 w 457200"/>
                <a:gd name="connsiteY1" fmla="*/ 219075 h 800100"/>
                <a:gd name="connsiteX2" fmla="*/ 19050 w 457200"/>
                <a:gd name="connsiteY2" fmla="*/ 638175 h 800100"/>
                <a:gd name="connsiteX3" fmla="*/ 400050 w 457200"/>
                <a:gd name="connsiteY3" fmla="*/ 800100 h 800100"/>
                <a:gd name="connsiteX4" fmla="*/ 457200 w 457200"/>
                <a:gd name="connsiteY4" fmla="*/ 400050 h 800100"/>
                <a:gd name="connsiteX5" fmla="*/ 238125 w 457200"/>
                <a:gd name="connsiteY5" fmla="*/ 0 h 800100"/>
                <a:gd name="connsiteX0" fmla="*/ 238125 w 457200"/>
                <a:gd name="connsiteY0" fmla="*/ 0 h 876300"/>
                <a:gd name="connsiteX1" fmla="*/ 0 w 457200"/>
                <a:gd name="connsiteY1" fmla="*/ 219075 h 876300"/>
                <a:gd name="connsiteX2" fmla="*/ 19050 w 457200"/>
                <a:gd name="connsiteY2" fmla="*/ 638175 h 876300"/>
                <a:gd name="connsiteX3" fmla="*/ 419100 w 457200"/>
                <a:gd name="connsiteY3" fmla="*/ 876300 h 876300"/>
                <a:gd name="connsiteX4" fmla="*/ 457200 w 457200"/>
                <a:gd name="connsiteY4" fmla="*/ 400050 h 876300"/>
                <a:gd name="connsiteX5" fmla="*/ 238125 w 457200"/>
                <a:gd name="connsiteY5" fmla="*/ 0 h 876300"/>
                <a:gd name="connsiteX0" fmla="*/ 238125 w 495300"/>
                <a:gd name="connsiteY0" fmla="*/ 0 h 876300"/>
                <a:gd name="connsiteX1" fmla="*/ 0 w 495300"/>
                <a:gd name="connsiteY1" fmla="*/ 21907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238125 w 495300"/>
                <a:gd name="connsiteY0" fmla="*/ 0 h 876300"/>
                <a:gd name="connsiteX1" fmla="*/ 0 w 495300"/>
                <a:gd name="connsiteY1" fmla="*/ 20002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0" h="876300">
                  <a:moveTo>
                    <a:pt x="238125" y="0"/>
                  </a:moveTo>
                  <a:lnTo>
                    <a:pt x="0" y="200025"/>
                  </a:lnTo>
                  <a:lnTo>
                    <a:pt x="19050" y="638175"/>
                  </a:lnTo>
                  <a:lnTo>
                    <a:pt x="419100" y="876300"/>
                  </a:lnTo>
                  <a:lnTo>
                    <a:pt x="495300" y="428625"/>
                  </a:lnTo>
                  <a:lnTo>
                    <a:pt x="238125" y="0"/>
                  </a:ln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555" name="组合 554"/>
            <p:cNvGrpSpPr/>
            <p:nvPr/>
          </p:nvGrpSpPr>
          <p:grpSpPr>
            <a:xfrm>
              <a:off x="10283840" y="2314084"/>
              <a:ext cx="574740" cy="934946"/>
              <a:chOff x="10590142" y="4784795"/>
              <a:chExt cx="574740" cy="934946"/>
            </a:xfrm>
          </p:grpSpPr>
          <p:sp>
            <p:nvSpPr>
              <p:cNvPr id="582" name="椭圆 581"/>
              <p:cNvSpPr/>
              <p:nvPr/>
            </p:nvSpPr>
            <p:spPr>
              <a:xfrm>
                <a:off x="11056882" y="5206688"/>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83" name="椭圆 582"/>
              <p:cNvSpPr/>
              <p:nvPr/>
            </p:nvSpPr>
            <p:spPr>
              <a:xfrm>
                <a:off x="10990412" y="5611741"/>
                <a:ext cx="108000" cy="108000"/>
              </a:xfrm>
              <a:prstGeom prst="ellipse">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84" name="椭圆 583"/>
              <p:cNvSpPr/>
              <p:nvPr/>
            </p:nvSpPr>
            <p:spPr>
              <a:xfrm>
                <a:off x="10609192" y="5388406"/>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85" name="椭圆 584"/>
              <p:cNvSpPr/>
              <p:nvPr/>
            </p:nvSpPr>
            <p:spPr>
              <a:xfrm>
                <a:off x="10804903" y="4784795"/>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86" name="椭圆 585"/>
              <p:cNvSpPr/>
              <p:nvPr/>
            </p:nvSpPr>
            <p:spPr>
              <a:xfrm>
                <a:off x="10590142" y="4975865"/>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87" name="椭圆 586"/>
              <p:cNvSpPr/>
              <p:nvPr/>
            </p:nvSpPr>
            <p:spPr>
              <a:xfrm>
                <a:off x="10801857" y="5064377"/>
                <a:ext cx="108000" cy="108000"/>
              </a:xfrm>
              <a:prstGeom prst="ellipse">
                <a:avLst/>
              </a:prstGeom>
              <a:solidFill>
                <a:srgbClr val="B2693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556" name="组合 555"/>
            <p:cNvGrpSpPr/>
            <p:nvPr/>
          </p:nvGrpSpPr>
          <p:grpSpPr>
            <a:xfrm>
              <a:off x="9104570" y="2489207"/>
              <a:ext cx="399401" cy="607348"/>
              <a:chOff x="9107718" y="4928530"/>
              <a:chExt cx="399401" cy="607348"/>
            </a:xfrm>
          </p:grpSpPr>
          <p:sp>
            <p:nvSpPr>
              <p:cNvPr id="577" name="椭圆 576"/>
              <p:cNvSpPr/>
              <p:nvPr/>
            </p:nvSpPr>
            <p:spPr>
              <a:xfrm>
                <a:off x="9231728" y="5098298"/>
                <a:ext cx="108000" cy="108000"/>
              </a:xfrm>
              <a:prstGeom prst="ellipse">
                <a:avLst/>
              </a:prstGeom>
              <a:solidFill>
                <a:srgbClr val="A88F9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78" name="椭圆 577"/>
              <p:cNvSpPr/>
              <p:nvPr/>
            </p:nvSpPr>
            <p:spPr>
              <a:xfrm>
                <a:off x="9399119" y="5427878"/>
                <a:ext cx="108000" cy="108000"/>
              </a:xfrm>
              <a:prstGeom prst="ellipse">
                <a:avLst/>
              </a:prstGeom>
              <a:solidFill>
                <a:srgbClr val="6C86A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79" name="椭圆 578"/>
              <p:cNvSpPr/>
              <p:nvPr/>
            </p:nvSpPr>
            <p:spPr>
              <a:xfrm>
                <a:off x="9107718" y="5260613"/>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80" name="椭圆 579"/>
              <p:cNvSpPr/>
              <p:nvPr/>
            </p:nvSpPr>
            <p:spPr>
              <a:xfrm>
                <a:off x="9272069" y="4928530"/>
                <a:ext cx="108000" cy="108000"/>
              </a:xfrm>
              <a:prstGeom prst="ellipse">
                <a:avLst/>
              </a:prstGeom>
              <a:solidFill>
                <a:srgbClr val="C55A1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81" name="椭圆 580"/>
              <p:cNvSpPr/>
              <p:nvPr/>
            </p:nvSpPr>
            <p:spPr>
              <a:xfrm>
                <a:off x="9304988" y="5262142"/>
                <a:ext cx="108000" cy="108000"/>
              </a:xfrm>
              <a:prstGeom prst="ellipse">
                <a:avLst/>
              </a:prstGeom>
              <a:solidFill>
                <a:srgbClr val="868DA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nvGrpSpPr>
            <p:cNvPr id="557" name="组合 556"/>
            <p:cNvGrpSpPr/>
            <p:nvPr/>
          </p:nvGrpSpPr>
          <p:grpSpPr>
            <a:xfrm>
              <a:off x="7785001" y="2469066"/>
              <a:ext cx="376690" cy="657797"/>
              <a:chOff x="4228018" y="5357169"/>
              <a:chExt cx="376690" cy="657797"/>
            </a:xfrm>
          </p:grpSpPr>
          <p:sp>
            <p:nvSpPr>
              <p:cNvPr id="572" name="椭圆 571"/>
              <p:cNvSpPr/>
              <p:nvPr/>
            </p:nvSpPr>
            <p:spPr>
              <a:xfrm>
                <a:off x="4496708" y="5906966"/>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73" name="椭圆 572"/>
              <p:cNvSpPr/>
              <p:nvPr/>
            </p:nvSpPr>
            <p:spPr>
              <a:xfrm>
                <a:off x="4228018" y="5777693"/>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74" name="椭圆 573"/>
              <p:cNvSpPr/>
              <p:nvPr/>
            </p:nvSpPr>
            <p:spPr>
              <a:xfrm>
                <a:off x="4320130" y="5567817"/>
                <a:ext cx="108000" cy="108000"/>
              </a:xfrm>
              <a:prstGeom prst="ellipse">
                <a:avLst/>
              </a:prstGeom>
              <a:solidFill>
                <a:srgbClr val="74584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75" name="椭圆 574"/>
              <p:cNvSpPr/>
              <p:nvPr/>
            </p:nvSpPr>
            <p:spPr>
              <a:xfrm>
                <a:off x="4249248" y="5357169"/>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76" name="椭圆 575"/>
              <p:cNvSpPr/>
              <p:nvPr/>
            </p:nvSpPr>
            <p:spPr>
              <a:xfrm>
                <a:off x="4468441" y="5511736"/>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sp>
          <p:nvSpPr>
            <p:cNvPr id="558" name="矩形 557"/>
            <p:cNvSpPr/>
            <p:nvPr/>
          </p:nvSpPr>
          <p:spPr>
            <a:xfrm>
              <a:off x="6082596" y="2251708"/>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cxnSp>
          <p:nvCxnSpPr>
            <p:cNvPr id="559" name="直接连接符 558"/>
            <p:cNvCxnSpPr>
              <a:stCxn id="571" idx="6"/>
              <a:endCxn id="585" idx="2"/>
            </p:cNvCxnSpPr>
            <p:nvPr/>
          </p:nvCxnSpPr>
          <p:spPr>
            <a:xfrm flipV="1">
              <a:off x="6794981" y="2368084"/>
              <a:ext cx="3703620" cy="2209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0" name="直接连接符 559"/>
            <p:cNvCxnSpPr>
              <a:stCxn id="569" idx="6"/>
              <a:endCxn id="583" idx="2"/>
            </p:cNvCxnSpPr>
            <p:nvPr/>
          </p:nvCxnSpPr>
          <p:spPr>
            <a:xfrm>
              <a:off x="6959950" y="3144499"/>
              <a:ext cx="3724160" cy="50531"/>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1" name="直接连接符 560"/>
            <p:cNvCxnSpPr>
              <a:stCxn id="571" idx="6"/>
              <a:endCxn id="582" idx="2"/>
            </p:cNvCxnSpPr>
            <p:nvPr/>
          </p:nvCxnSpPr>
          <p:spPr>
            <a:xfrm>
              <a:off x="6794981" y="2390174"/>
              <a:ext cx="3955599" cy="399803"/>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2" name="直接连接符 561"/>
            <p:cNvCxnSpPr>
              <a:stCxn id="570" idx="6"/>
              <a:endCxn id="584" idx="2"/>
            </p:cNvCxnSpPr>
            <p:nvPr/>
          </p:nvCxnSpPr>
          <p:spPr>
            <a:xfrm>
              <a:off x="6595397" y="2923952"/>
              <a:ext cx="3707493" cy="47743"/>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563" name="任意多边形 562"/>
            <p:cNvSpPr/>
            <p:nvPr/>
          </p:nvSpPr>
          <p:spPr>
            <a:xfrm>
              <a:off x="6545348" y="2374593"/>
              <a:ext cx="361950" cy="781050"/>
            </a:xfrm>
            <a:custGeom>
              <a:avLst/>
              <a:gdLst>
                <a:gd name="connsiteX0" fmla="*/ 184150 w 361950"/>
                <a:gd name="connsiteY0" fmla="*/ 0 h 781050"/>
                <a:gd name="connsiteX1" fmla="*/ 0 w 361950"/>
                <a:gd name="connsiteY1" fmla="*/ 552450 h 781050"/>
                <a:gd name="connsiteX2" fmla="*/ 361950 w 361950"/>
                <a:gd name="connsiteY2" fmla="*/ 781050 h 781050"/>
                <a:gd name="connsiteX3" fmla="*/ 184150 w 361950"/>
                <a:gd name="connsiteY3" fmla="*/ 0 h 781050"/>
              </a:gdLst>
              <a:ahLst/>
              <a:cxnLst>
                <a:cxn ang="0">
                  <a:pos x="connsiteX0" y="connsiteY0"/>
                </a:cxn>
                <a:cxn ang="0">
                  <a:pos x="connsiteX1" y="connsiteY1"/>
                </a:cxn>
                <a:cxn ang="0">
                  <a:pos x="connsiteX2" y="connsiteY2"/>
                </a:cxn>
                <a:cxn ang="0">
                  <a:pos x="connsiteX3" y="connsiteY3"/>
                </a:cxn>
              </a:cxnLst>
              <a:rect l="l" t="t" r="r" b="b"/>
              <a:pathLst>
                <a:path w="361950" h="781050">
                  <a:moveTo>
                    <a:pt x="184150" y="0"/>
                  </a:moveTo>
                  <a:lnTo>
                    <a:pt x="0" y="552450"/>
                  </a:lnTo>
                  <a:lnTo>
                    <a:pt x="361950" y="781050"/>
                  </a:lnTo>
                  <a:lnTo>
                    <a:pt x="184150" y="0"/>
                  </a:ln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cxnSp>
          <p:nvCxnSpPr>
            <p:cNvPr id="564" name="直接连接符 563"/>
            <p:cNvCxnSpPr>
              <a:stCxn id="571" idx="6"/>
              <a:endCxn id="586" idx="2"/>
            </p:cNvCxnSpPr>
            <p:nvPr/>
          </p:nvCxnSpPr>
          <p:spPr>
            <a:xfrm>
              <a:off x="6794981" y="2390174"/>
              <a:ext cx="3488859" cy="168980"/>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grpSp>
          <p:nvGrpSpPr>
            <p:cNvPr id="565" name="组合 564"/>
            <p:cNvGrpSpPr/>
            <p:nvPr/>
          </p:nvGrpSpPr>
          <p:grpSpPr>
            <a:xfrm>
              <a:off x="6487397" y="2336174"/>
              <a:ext cx="472553" cy="862325"/>
              <a:chOff x="5878474" y="4683221"/>
              <a:chExt cx="472553" cy="862325"/>
            </a:xfrm>
          </p:grpSpPr>
          <p:sp>
            <p:nvSpPr>
              <p:cNvPr id="568" name="椭圆 567"/>
              <p:cNvSpPr/>
              <p:nvPr/>
            </p:nvSpPr>
            <p:spPr>
              <a:xfrm>
                <a:off x="6082618" y="5011056"/>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569" name="椭圆 568"/>
              <p:cNvSpPr/>
              <p:nvPr/>
            </p:nvSpPr>
            <p:spPr>
              <a:xfrm>
                <a:off x="6243027" y="5437546"/>
                <a:ext cx="108000" cy="108000"/>
              </a:xfrm>
              <a:prstGeom prst="ellipse">
                <a:avLst/>
              </a:prstGeom>
              <a:solidFill>
                <a:srgbClr val="F2F2F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570" name="椭圆 569"/>
              <p:cNvSpPr/>
              <p:nvPr/>
            </p:nvSpPr>
            <p:spPr>
              <a:xfrm>
                <a:off x="5878474" y="5216999"/>
                <a:ext cx="108000" cy="108000"/>
              </a:xfrm>
              <a:prstGeom prst="ellipse">
                <a:avLst/>
              </a:prstGeom>
              <a:solidFill>
                <a:srgbClr val="353D7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571" name="椭圆 570"/>
              <p:cNvSpPr/>
              <p:nvPr/>
            </p:nvSpPr>
            <p:spPr>
              <a:xfrm>
                <a:off x="6078058" y="4683221"/>
                <a:ext cx="108000" cy="108000"/>
              </a:xfrm>
              <a:prstGeom prst="ellipse">
                <a:avLst/>
              </a:prstGeom>
              <a:solidFill>
                <a:srgbClr val="6F413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grpSp>
        <p:cxnSp>
          <p:nvCxnSpPr>
            <p:cNvPr id="566" name="直接连接符 565"/>
            <p:cNvCxnSpPr>
              <a:stCxn id="569" idx="7"/>
              <a:endCxn id="582" idx="2"/>
            </p:cNvCxnSpPr>
            <p:nvPr/>
          </p:nvCxnSpPr>
          <p:spPr>
            <a:xfrm flipV="1">
              <a:off x="6944134" y="2789977"/>
              <a:ext cx="3806446" cy="31633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7" name="直接连接符 566"/>
            <p:cNvCxnSpPr>
              <a:stCxn id="570" idx="6"/>
              <a:endCxn id="586" idx="2"/>
            </p:cNvCxnSpPr>
            <p:nvPr/>
          </p:nvCxnSpPr>
          <p:spPr>
            <a:xfrm flipV="1">
              <a:off x="6595397" y="2559154"/>
              <a:ext cx="3688443" cy="364798"/>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grpSp>
      <p:cxnSp>
        <p:nvCxnSpPr>
          <p:cNvPr id="226" name="直接连接符 225"/>
          <p:cNvCxnSpPr>
            <a:stCxn id="495" idx="6"/>
            <a:endCxn id="497" idx="2"/>
          </p:cNvCxnSpPr>
          <p:nvPr/>
        </p:nvCxnSpPr>
        <p:spPr>
          <a:xfrm>
            <a:off x="2747330" y="4769040"/>
            <a:ext cx="1272072" cy="364922"/>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1056588" y="3838575"/>
            <a:ext cx="9801992"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863027" y="1847850"/>
            <a:ext cx="0" cy="415417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1219605"/>
      </p:ext>
    </p:extLst>
  </p:cSld>
  <p:clrMapOvr>
    <a:masterClrMapping/>
  </p:clrMapOvr>
  <mc:AlternateContent xmlns:mc="http://schemas.openxmlformats.org/markup-compatibility/2006" xmlns:p14="http://schemas.microsoft.com/office/powerpoint/2010/main">
    <mc:Choice Requires="p14">
      <p:transition spd="slow" p14:dur="2000" advTm="7193"/>
    </mc:Choice>
    <mc:Fallback xmlns="">
      <p:transition spd="slow" advTm="7193"/>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Geometric palette measurement</a:t>
            </a:r>
            <a:endParaRPr lang="zh-CN" altLang="en-US"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838200" y="1825624"/>
            <a:ext cx="5235554" cy="774701"/>
          </a:xfrm>
        </p:spPr>
        <p:txBody>
          <a:bodyPr>
            <a:normAutofit/>
          </a:bodyPr>
          <a:lstStyle/>
          <a:p>
            <a:r>
              <a:rPr lang="en-US" altLang="zh-CN" dirty="0">
                <a:latin typeface="Arial" panose="020B0604020202020204" pitchFamily="34" charset="0"/>
                <a:cs typeface="Arial" panose="020B0604020202020204" pitchFamily="34" charset="0"/>
              </a:rPr>
              <a:t>Our loss function </a:t>
            </a:r>
          </a:p>
        </p:txBody>
      </p:sp>
      <p:sp>
        <p:nvSpPr>
          <p:cNvPr id="208" name="TextBox 35">
            <a:extLst>
              <a:ext uri="{FF2B5EF4-FFF2-40B4-BE49-F238E27FC236}">
                <a16:creationId xmlns:a16="http://schemas.microsoft.com/office/drawing/2014/main" id="{0E125B6D-BCAF-3B4A-B85E-679CC39F703B}"/>
              </a:ext>
            </a:extLst>
          </p:cNvPr>
          <p:cNvSpPr txBox="1"/>
          <p:nvPr/>
        </p:nvSpPr>
        <p:spPr>
          <a:xfrm>
            <a:off x="6452404" y="3493127"/>
            <a:ext cx="4907263" cy="430887"/>
          </a:xfrm>
          <a:prstGeom prst="rect">
            <a:avLst/>
          </a:prstGeom>
          <a:noFill/>
        </p:spPr>
        <p:txBody>
          <a:bodyPr wrap="square" rtlCol="0">
            <a:spAutoFit/>
          </a:bodyPr>
          <a:lstStyle/>
          <a:p>
            <a:pPr algn="ctr"/>
            <a:r>
              <a:rPr lang="en-US" altLang="zh-CN" sz="2200" dirty="0">
                <a:latin typeface="Arial" panose="020B0604020202020204" pitchFamily="34" charset="0"/>
                <a:cs typeface="Arial" panose="020B0604020202020204" pitchFamily="34" charset="0"/>
              </a:rPr>
              <a:t>Input video I </a:t>
            </a:r>
          </a:p>
        </p:txBody>
      </p:sp>
      <p:grpSp>
        <p:nvGrpSpPr>
          <p:cNvPr id="16" name="组合 15"/>
          <p:cNvGrpSpPr/>
          <p:nvPr/>
        </p:nvGrpSpPr>
        <p:grpSpPr>
          <a:xfrm>
            <a:off x="6261301" y="2052877"/>
            <a:ext cx="5098366" cy="602917"/>
            <a:chOff x="6656949" y="2052877"/>
            <a:chExt cx="5098366" cy="602917"/>
          </a:xfrm>
        </p:grpSpPr>
        <p:grpSp>
          <p:nvGrpSpPr>
            <p:cNvPr id="212" name="组合 211"/>
            <p:cNvGrpSpPr/>
            <p:nvPr/>
          </p:nvGrpSpPr>
          <p:grpSpPr>
            <a:xfrm>
              <a:off x="7328374" y="2057554"/>
              <a:ext cx="355207" cy="400110"/>
              <a:chOff x="4906689" y="2877765"/>
              <a:chExt cx="355207" cy="400110"/>
            </a:xfrm>
          </p:grpSpPr>
          <p:sp>
            <p:nvSpPr>
              <p:cNvPr id="229" name="圆角矩形 228"/>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30" name="文本框 229"/>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213" name="组合 212"/>
            <p:cNvGrpSpPr/>
            <p:nvPr/>
          </p:nvGrpSpPr>
          <p:grpSpPr>
            <a:xfrm>
              <a:off x="8528442" y="2054161"/>
              <a:ext cx="355207" cy="400110"/>
              <a:chOff x="5949226" y="2874372"/>
              <a:chExt cx="355207" cy="400110"/>
            </a:xfrm>
          </p:grpSpPr>
          <p:sp>
            <p:nvSpPr>
              <p:cNvPr id="227" name="圆角矩形 226"/>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28" name="文本框 227"/>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1</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214" name="组合 213"/>
            <p:cNvGrpSpPr/>
            <p:nvPr/>
          </p:nvGrpSpPr>
          <p:grpSpPr>
            <a:xfrm>
              <a:off x="9737963" y="2052877"/>
              <a:ext cx="355207" cy="400110"/>
              <a:chOff x="7055924" y="2873088"/>
              <a:chExt cx="355207" cy="400110"/>
            </a:xfrm>
          </p:grpSpPr>
          <p:sp>
            <p:nvSpPr>
              <p:cNvPr id="225" name="圆角矩形 224"/>
              <p:cNvSpPr/>
              <p:nvPr/>
            </p:nvSpPr>
            <p:spPr>
              <a:xfrm>
                <a:off x="7058827" y="2938919"/>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26" name="文本框 225"/>
              <p:cNvSpPr txBox="1"/>
              <p:nvPr/>
            </p:nvSpPr>
            <p:spPr>
              <a:xfrm>
                <a:off x="7055924" y="2873088"/>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2</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215" name="组合 214"/>
            <p:cNvGrpSpPr/>
            <p:nvPr/>
          </p:nvGrpSpPr>
          <p:grpSpPr>
            <a:xfrm>
              <a:off x="10941589" y="2054959"/>
              <a:ext cx="355207" cy="400110"/>
              <a:chOff x="8153552" y="2875170"/>
              <a:chExt cx="355207" cy="400110"/>
            </a:xfrm>
          </p:grpSpPr>
          <p:sp>
            <p:nvSpPr>
              <p:cNvPr id="223" name="圆角矩形 222"/>
              <p:cNvSpPr/>
              <p:nvPr/>
            </p:nvSpPr>
            <p:spPr>
              <a:xfrm>
                <a:off x="8156455" y="2941001"/>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24" name="文本框 223"/>
              <p:cNvSpPr txBox="1"/>
              <p:nvPr/>
            </p:nvSpPr>
            <p:spPr>
              <a:xfrm>
                <a:off x="8153552" y="2875170"/>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3</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216" name="文本框 215"/>
            <p:cNvSpPr txBox="1"/>
            <p:nvPr/>
          </p:nvSpPr>
          <p:spPr>
            <a:xfrm>
              <a:off x="6656949" y="2255684"/>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217" name="直接箭头连接符 216"/>
            <p:cNvCxnSpPr/>
            <p:nvPr/>
          </p:nvCxnSpPr>
          <p:spPr>
            <a:xfrm>
              <a:off x="6932504" y="2513891"/>
              <a:ext cx="4822811"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8" name="直接连接符 217"/>
            <p:cNvCxnSpPr>
              <a:endCxn id="230" idx="2"/>
            </p:cNvCxnSpPr>
            <p:nvPr/>
          </p:nvCxnSpPr>
          <p:spPr>
            <a:xfrm flipV="1">
              <a:off x="7505977" y="2457664"/>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9" name="直接连接符 218"/>
            <p:cNvCxnSpPr>
              <a:endCxn id="228" idx="2"/>
            </p:cNvCxnSpPr>
            <p:nvPr/>
          </p:nvCxnSpPr>
          <p:spPr>
            <a:xfrm flipV="1">
              <a:off x="8706044" y="2454271"/>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0" name="直接连接符 219"/>
            <p:cNvCxnSpPr>
              <a:endCxn id="226" idx="2"/>
            </p:cNvCxnSpPr>
            <p:nvPr/>
          </p:nvCxnSpPr>
          <p:spPr>
            <a:xfrm flipV="1">
              <a:off x="9915566" y="2452987"/>
              <a:ext cx="1" cy="4875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1" name="直接连接符 220"/>
            <p:cNvCxnSpPr>
              <a:endCxn id="224" idx="2"/>
            </p:cNvCxnSpPr>
            <p:nvPr/>
          </p:nvCxnSpPr>
          <p:spPr>
            <a:xfrm flipV="1">
              <a:off x="11119193" y="2455069"/>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7" name="组合 16"/>
          <p:cNvGrpSpPr/>
          <p:nvPr/>
        </p:nvGrpSpPr>
        <p:grpSpPr>
          <a:xfrm>
            <a:off x="6536856" y="2598708"/>
            <a:ext cx="4759862" cy="818936"/>
            <a:chOff x="6932504" y="2598708"/>
            <a:chExt cx="4759862" cy="818936"/>
          </a:xfrm>
        </p:grpSpPr>
        <p:pic>
          <p:nvPicPr>
            <p:cNvPr id="209" name="图片 3">
              <a:extLst>
                <a:ext uri="{FF2B5EF4-FFF2-40B4-BE49-F238E27FC236}">
                  <a16:creationId xmlns:a16="http://schemas.microsoft.com/office/drawing/2014/main" id="{99A05568-1616-DD4A-B7FD-3CB111EE5FE4}"/>
                </a:ext>
              </a:extLst>
            </p:cNvPr>
            <p:cNvPicPr>
              <a:picLocks noChangeAspect="1"/>
            </p:cNvPicPr>
            <p:nvPr/>
          </p:nvPicPr>
          <p:blipFill>
            <a:blip r:embed="rId4"/>
            <a:stretch>
              <a:fillRect/>
            </a:stretch>
          </p:blipFill>
          <p:spPr>
            <a:xfrm>
              <a:off x="6932504" y="2598708"/>
              <a:ext cx="1142538" cy="810970"/>
            </a:xfrm>
            <a:prstGeom prst="rect">
              <a:avLst/>
            </a:prstGeom>
          </p:spPr>
        </p:pic>
        <p:pic>
          <p:nvPicPr>
            <p:cNvPr id="210" name="图片 4">
              <a:extLst>
                <a:ext uri="{FF2B5EF4-FFF2-40B4-BE49-F238E27FC236}">
                  <a16:creationId xmlns:a16="http://schemas.microsoft.com/office/drawing/2014/main" id="{6E2DF6DA-FD1B-804C-8F78-531E80E2B374}"/>
                </a:ext>
              </a:extLst>
            </p:cNvPr>
            <p:cNvPicPr>
              <a:picLocks noChangeAspect="1"/>
            </p:cNvPicPr>
            <p:nvPr/>
          </p:nvPicPr>
          <p:blipFill>
            <a:blip r:embed="rId5"/>
            <a:stretch>
              <a:fillRect/>
            </a:stretch>
          </p:blipFill>
          <p:spPr>
            <a:xfrm>
              <a:off x="8136329" y="2607654"/>
              <a:ext cx="1141096" cy="809990"/>
            </a:xfrm>
            <a:prstGeom prst="rect">
              <a:avLst/>
            </a:prstGeom>
          </p:spPr>
        </p:pic>
        <p:pic>
          <p:nvPicPr>
            <p:cNvPr id="211" name="图片 7">
              <a:extLst>
                <a:ext uri="{FF2B5EF4-FFF2-40B4-BE49-F238E27FC236}">
                  <a16:creationId xmlns:a16="http://schemas.microsoft.com/office/drawing/2014/main" id="{C9D3C3A5-6EC8-4C4A-B9B1-91A2C8599470}"/>
                </a:ext>
              </a:extLst>
            </p:cNvPr>
            <p:cNvPicPr>
              <a:picLocks noChangeAspect="1"/>
            </p:cNvPicPr>
            <p:nvPr/>
          </p:nvPicPr>
          <p:blipFill>
            <a:blip r:embed="rId6"/>
            <a:stretch>
              <a:fillRect/>
            </a:stretch>
          </p:blipFill>
          <p:spPr>
            <a:xfrm>
              <a:off x="9340363" y="2604730"/>
              <a:ext cx="1136422" cy="812914"/>
            </a:xfrm>
            <a:prstGeom prst="rect">
              <a:avLst/>
            </a:prstGeom>
          </p:spPr>
        </p:pic>
        <p:pic>
          <p:nvPicPr>
            <p:cNvPr id="222" name="图片 6">
              <a:extLst>
                <a:ext uri="{FF2B5EF4-FFF2-40B4-BE49-F238E27FC236}">
                  <a16:creationId xmlns:a16="http://schemas.microsoft.com/office/drawing/2014/main" id="{9BE11373-A404-D845-9ED7-404D4F9BF6DD}"/>
                </a:ext>
              </a:extLst>
            </p:cNvPr>
            <p:cNvPicPr>
              <a:picLocks noChangeAspect="1"/>
            </p:cNvPicPr>
            <p:nvPr/>
          </p:nvPicPr>
          <p:blipFill>
            <a:blip r:embed="rId7"/>
            <a:stretch>
              <a:fillRect/>
            </a:stretch>
          </p:blipFill>
          <p:spPr>
            <a:xfrm>
              <a:off x="10548515" y="2602522"/>
              <a:ext cx="1143851" cy="805291"/>
            </a:xfrm>
            <a:prstGeom prst="rect">
              <a:avLst/>
            </a:prstGeom>
          </p:spPr>
        </p:pic>
      </p:grpSp>
      <p:grpSp>
        <p:nvGrpSpPr>
          <p:cNvPr id="20" name="组合 19"/>
          <p:cNvGrpSpPr/>
          <p:nvPr/>
        </p:nvGrpSpPr>
        <p:grpSpPr>
          <a:xfrm>
            <a:off x="6452404" y="4580046"/>
            <a:ext cx="4989219" cy="1021887"/>
            <a:chOff x="6848052" y="4518502"/>
            <a:chExt cx="4989219" cy="1021887"/>
          </a:xfrm>
        </p:grpSpPr>
        <p:sp>
          <p:nvSpPr>
            <p:cNvPr id="232" name="矩形 231"/>
            <p:cNvSpPr/>
            <p:nvPr/>
          </p:nvSpPr>
          <p:spPr>
            <a:xfrm>
              <a:off x="8024698" y="4519824"/>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33" name="矩形 232"/>
            <p:cNvSpPr/>
            <p:nvPr/>
          </p:nvSpPr>
          <p:spPr>
            <a:xfrm>
              <a:off x="10496411" y="4528173"/>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34" name="矩形 233"/>
            <p:cNvSpPr/>
            <p:nvPr/>
          </p:nvSpPr>
          <p:spPr>
            <a:xfrm>
              <a:off x="9273986" y="4518502"/>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35" name="任意多边形 234"/>
            <p:cNvSpPr/>
            <p:nvPr/>
          </p:nvSpPr>
          <p:spPr>
            <a:xfrm>
              <a:off x="10919616" y="4621410"/>
              <a:ext cx="495300" cy="876300"/>
            </a:xfrm>
            <a:custGeom>
              <a:avLst/>
              <a:gdLst>
                <a:gd name="connsiteX0" fmla="*/ 266700 w 504825"/>
                <a:gd name="connsiteY0" fmla="*/ 0 h 800100"/>
                <a:gd name="connsiteX1" fmla="*/ 0 w 504825"/>
                <a:gd name="connsiteY1" fmla="*/ 219075 h 800100"/>
                <a:gd name="connsiteX2" fmla="*/ 47625 w 504825"/>
                <a:gd name="connsiteY2" fmla="*/ 638175 h 800100"/>
                <a:gd name="connsiteX3" fmla="*/ 428625 w 504825"/>
                <a:gd name="connsiteY3" fmla="*/ 800100 h 800100"/>
                <a:gd name="connsiteX4" fmla="*/ 504825 w 504825"/>
                <a:gd name="connsiteY4" fmla="*/ 390525 h 800100"/>
                <a:gd name="connsiteX5" fmla="*/ 266700 w 504825"/>
                <a:gd name="connsiteY5" fmla="*/ 0 h 800100"/>
                <a:gd name="connsiteX0" fmla="*/ 238125 w 476250"/>
                <a:gd name="connsiteY0" fmla="*/ 0 h 800100"/>
                <a:gd name="connsiteX1" fmla="*/ 0 w 476250"/>
                <a:gd name="connsiteY1" fmla="*/ 219075 h 800100"/>
                <a:gd name="connsiteX2" fmla="*/ 19050 w 476250"/>
                <a:gd name="connsiteY2" fmla="*/ 638175 h 800100"/>
                <a:gd name="connsiteX3" fmla="*/ 400050 w 476250"/>
                <a:gd name="connsiteY3" fmla="*/ 800100 h 800100"/>
                <a:gd name="connsiteX4" fmla="*/ 476250 w 476250"/>
                <a:gd name="connsiteY4" fmla="*/ 390525 h 800100"/>
                <a:gd name="connsiteX5" fmla="*/ 238125 w 476250"/>
                <a:gd name="connsiteY5" fmla="*/ 0 h 800100"/>
                <a:gd name="connsiteX0" fmla="*/ 238125 w 428625"/>
                <a:gd name="connsiteY0" fmla="*/ 0 h 800100"/>
                <a:gd name="connsiteX1" fmla="*/ 0 w 428625"/>
                <a:gd name="connsiteY1" fmla="*/ 219075 h 800100"/>
                <a:gd name="connsiteX2" fmla="*/ 19050 w 428625"/>
                <a:gd name="connsiteY2" fmla="*/ 638175 h 800100"/>
                <a:gd name="connsiteX3" fmla="*/ 400050 w 428625"/>
                <a:gd name="connsiteY3" fmla="*/ 800100 h 800100"/>
                <a:gd name="connsiteX4" fmla="*/ 428625 w 428625"/>
                <a:gd name="connsiteY4" fmla="*/ 400050 h 800100"/>
                <a:gd name="connsiteX5" fmla="*/ 238125 w 428625"/>
                <a:gd name="connsiteY5" fmla="*/ 0 h 800100"/>
                <a:gd name="connsiteX0" fmla="*/ 238125 w 457200"/>
                <a:gd name="connsiteY0" fmla="*/ 0 h 800100"/>
                <a:gd name="connsiteX1" fmla="*/ 0 w 457200"/>
                <a:gd name="connsiteY1" fmla="*/ 219075 h 800100"/>
                <a:gd name="connsiteX2" fmla="*/ 19050 w 457200"/>
                <a:gd name="connsiteY2" fmla="*/ 638175 h 800100"/>
                <a:gd name="connsiteX3" fmla="*/ 400050 w 457200"/>
                <a:gd name="connsiteY3" fmla="*/ 800100 h 800100"/>
                <a:gd name="connsiteX4" fmla="*/ 457200 w 457200"/>
                <a:gd name="connsiteY4" fmla="*/ 400050 h 800100"/>
                <a:gd name="connsiteX5" fmla="*/ 238125 w 457200"/>
                <a:gd name="connsiteY5" fmla="*/ 0 h 800100"/>
                <a:gd name="connsiteX0" fmla="*/ 238125 w 457200"/>
                <a:gd name="connsiteY0" fmla="*/ 0 h 876300"/>
                <a:gd name="connsiteX1" fmla="*/ 0 w 457200"/>
                <a:gd name="connsiteY1" fmla="*/ 219075 h 876300"/>
                <a:gd name="connsiteX2" fmla="*/ 19050 w 457200"/>
                <a:gd name="connsiteY2" fmla="*/ 638175 h 876300"/>
                <a:gd name="connsiteX3" fmla="*/ 419100 w 457200"/>
                <a:gd name="connsiteY3" fmla="*/ 876300 h 876300"/>
                <a:gd name="connsiteX4" fmla="*/ 457200 w 457200"/>
                <a:gd name="connsiteY4" fmla="*/ 400050 h 876300"/>
                <a:gd name="connsiteX5" fmla="*/ 238125 w 457200"/>
                <a:gd name="connsiteY5" fmla="*/ 0 h 876300"/>
                <a:gd name="connsiteX0" fmla="*/ 238125 w 495300"/>
                <a:gd name="connsiteY0" fmla="*/ 0 h 876300"/>
                <a:gd name="connsiteX1" fmla="*/ 0 w 495300"/>
                <a:gd name="connsiteY1" fmla="*/ 21907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238125 w 495300"/>
                <a:gd name="connsiteY0" fmla="*/ 0 h 876300"/>
                <a:gd name="connsiteX1" fmla="*/ 0 w 495300"/>
                <a:gd name="connsiteY1" fmla="*/ 20002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0" h="876300">
                  <a:moveTo>
                    <a:pt x="238125" y="0"/>
                  </a:moveTo>
                  <a:lnTo>
                    <a:pt x="0" y="200025"/>
                  </a:lnTo>
                  <a:lnTo>
                    <a:pt x="19050" y="638175"/>
                  </a:lnTo>
                  <a:lnTo>
                    <a:pt x="419100" y="876300"/>
                  </a:lnTo>
                  <a:lnTo>
                    <a:pt x="495300" y="428625"/>
                  </a:lnTo>
                  <a:lnTo>
                    <a:pt x="238125" y="0"/>
                  </a:lnTo>
                  <a:close/>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236" name="组合 235"/>
            <p:cNvGrpSpPr/>
            <p:nvPr/>
          </p:nvGrpSpPr>
          <p:grpSpPr>
            <a:xfrm>
              <a:off x="10871990" y="4586896"/>
              <a:ext cx="574740" cy="934946"/>
              <a:chOff x="10590142" y="4784795"/>
              <a:chExt cx="574740" cy="934946"/>
            </a:xfrm>
          </p:grpSpPr>
          <p:sp>
            <p:nvSpPr>
              <p:cNvPr id="267" name="椭圆 266"/>
              <p:cNvSpPr/>
              <p:nvPr/>
            </p:nvSpPr>
            <p:spPr>
              <a:xfrm>
                <a:off x="11056882" y="5206688"/>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68" name="椭圆 267"/>
              <p:cNvSpPr/>
              <p:nvPr/>
            </p:nvSpPr>
            <p:spPr>
              <a:xfrm>
                <a:off x="10990412" y="5611741"/>
                <a:ext cx="108000" cy="108000"/>
              </a:xfrm>
              <a:prstGeom prst="ellipse">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69" name="椭圆 268"/>
              <p:cNvSpPr/>
              <p:nvPr/>
            </p:nvSpPr>
            <p:spPr>
              <a:xfrm>
                <a:off x="10609192" y="5388406"/>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70" name="椭圆 269"/>
              <p:cNvSpPr/>
              <p:nvPr/>
            </p:nvSpPr>
            <p:spPr>
              <a:xfrm>
                <a:off x="10804903" y="4784795"/>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71" name="椭圆 270"/>
              <p:cNvSpPr/>
              <p:nvPr/>
            </p:nvSpPr>
            <p:spPr>
              <a:xfrm>
                <a:off x="10590142" y="4975865"/>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sp>
          <p:nvSpPr>
            <p:cNvPr id="237" name="矩形 236"/>
            <p:cNvSpPr/>
            <p:nvPr/>
          </p:nvSpPr>
          <p:spPr>
            <a:xfrm>
              <a:off x="6848052" y="4524520"/>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cxnSp>
          <p:nvCxnSpPr>
            <p:cNvPr id="238" name="直接连接符 237"/>
            <p:cNvCxnSpPr>
              <a:stCxn id="266" idx="6"/>
              <a:endCxn id="260" idx="2"/>
            </p:cNvCxnSpPr>
            <p:nvPr/>
          </p:nvCxnSpPr>
          <p:spPr>
            <a:xfrm>
              <a:off x="7560437" y="4662986"/>
              <a:ext cx="1168899" cy="287459"/>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9" name="直接连接符 238"/>
            <p:cNvCxnSpPr>
              <a:stCxn id="264" idx="6"/>
              <a:endCxn id="257" idx="2"/>
            </p:cNvCxnSpPr>
            <p:nvPr/>
          </p:nvCxnSpPr>
          <p:spPr>
            <a:xfrm flipV="1">
              <a:off x="7725406" y="5345675"/>
              <a:ext cx="1032197" cy="71636"/>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0" name="直接连接符 239"/>
            <p:cNvCxnSpPr>
              <a:stCxn id="266" idx="6"/>
              <a:endCxn id="259" idx="2"/>
            </p:cNvCxnSpPr>
            <p:nvPr/>
          </p:nvCxnSpPr>
          <p:spPr>
            <a:xfrm>
              <a:off x="7560437" y="4662986"/>
              <a:ext cx="949706" cy="132892"/>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1" name="直接连接符 240"/>
            <p:cNvCxnSpPr>
              <a:stCxn id="265" idx="6"/>
              <a:endCxn id="258" idx="2"/>
            </p:cNvCxnSpPr>
            <p:nvPr/>
          </p:nvCxnSpPr>
          <p:spPr>
            <a:xfrm>
              <a:off x="7360853" y="5196764"/>
              <a:ext cx="1128060" cy="19638"/>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242" name="任意多边形 241"/>
            <p:cNvSpPr/>
            <p:nvPr/>
          </p:nvSpPr>
          <p:spPr>
            <a:xfrm>
              <a:off x="7310804" y="4647405"/>
              <a:ext cx="361950" cy="781050"/>
            </a:xfrm>
            <a:custGeom>
              <a:avLst/>
              <a:gdLst>
                <a:gd name="connsiteX0" fmla="*/ 184150 w 361950"/>
                <a:gd name="connsiteY0" fmla="*/ 0 h 781050"/>
                <a:gd name="connsiteX1" fmla="*/ 0 w 361950"/>
                <a:gd name="connsiteY1" fmla="*/ 552450 h 781050"/>
                <a:gd name="connsiteX2" fmla="*/ 361950 w 361950"/>
                <a:gd name="connsiteY2" fmla="*/ 781050 h 781050"/>
                <a:gd name="connsiteX3" fmla="*/ 184150 w 361950"/>
                <a:gd name="connsiteY3" fmla="*/ 0 h 781050"/>
              </a:gdLst>
              <a:ahLst/>
              <a:cxnLst>
                <a:cxn ang="0">
                  <a:pos x="connsiteX0" y="connsiteY0"/>
                </a:cxn>
                <a:cxn ang="0">
                  <a:pos x="connsiteX1" y="connsiteY1"/>
                </a:cxn>
                <a:cxn ang="0">
                  <a:pos x="connsiteX2" y="connsiteY2"/>
                </a:cxn>
                <a:cxn ang="0">
                  <a:pos x="connsiteX3" y="connsiteY3"/>
                </a:cxn>
              </a:cxnLst>
              <a:rect l="l" t="t" r="r" b="b"/>
              <a:pathLst>
                <a:path w="361950" h="781050">
                  <a:moveTo>
                    <a:pt x="184150" y="0"/>
                  </a:moveTo>
                  <a:lnTo>
                    <a:pt x="0" y="552450"/>
                  </a:lnTo>
                  <a:lnTo>
                    <a:pt x="361950" y="781050"/>
                  </a:lnTo>
                  <a:lnTo>
                    <a:pt x="184150" y="0"/>
                  </a:lnTo>
                  <a:close/>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cxnSp>
          <p:nvCxnSpPr>
            <p:cNvPr id="243" name="直接连接符 242"/>
            <p:cNvCxnSpPr>
              <a:stCxn id="259" idx="6"/>
              <a:endCxn id="263" idx="2"/>
            </p:cNvCxnSpPr>
            <p:nvPr/>
          </p:nvCxnSpPr>
          <p:spPr>
            <a:xfrm>
              <a:off x="8618143" y="4795878"/>
              <a:ext cx="1257978" cy="20141"/>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244" name="组合 243"/>
            <p:cNvGrpSpPr/>
            <p:nvPr/>
          </p:nvGrpSpPr>
          <p:grpSpPr>
            <a:xfrm>
              <a:off x="7252853" y="4608986"/>
              <a:ext cx="472553" cy="862325"/>
              <a:chOff x="5878474" y="4683221"/>
              <a:chExt cx="472553" cy="862325"/>
            </a:xfrm>
          </p:grpSpPr>
          <p:sp>
            <p:nvSpPr>
              <p:cNvPr id="264" name="椭圆 263"/>
              <p:cNvSpPr/>
              <p:nvPr/>
            </p:nvSpPr>
            <p:spPr>
              <a:xfrm>
                <a:off x="6243027" y="5437546"/>
                <a:ext cx="108000" cy="108000"/>
              </a:xfrm>
              <a:prstGeom prst="ellipse">
                <a:avLst/>
              </a:prstGeom>
              <a:solidFill>
                <a:srgbClr val="F2F2F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265" name="椭圆 264"/>
              <p:cNvSpPr/>
              <p:nvPr/>
            </p:nvSpPr>
            <p:spPr>
              <a:xfrm>
                <a:off x="5878474" y="5216999"/>
                <a:ext cx="108000" cy="108000"/>
              </a:xfrm>
              <a:prstGeom prst="ellipse">
                <a:avLst/>
              </a:prstGeom>
              <a:solidFill>
                <a:srgbClr val="353D7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266" name="椭圆 265"/>
              <p:cNvSpPr/>
              <p:nvPr/>
            </p:nvSpPr>
            <p:spPr>
              <a:xfrm>
                <a:off x="6078058" y="4683221"/>
                <a:ext cx="108000" cy="108000"/>
              </a:xfrm>
              <a:prstGeom prst="ellipse">
                <a:avLst/>
              </a:prstGeom>
              <a:solidFill>
                <a:srgbClr val="6F413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grpSp>
        <p:cxnSp>
          <p:nvCxnSpPr>
            <p:cNvPr id="245" name="直接连接符 244"/>
            <p:cNvCxnSpPr>
              <a:stCxn id="260" idx="6"/>
              <a:endCxn id="263" idx="2"/>
            </p:cNvCxnSpPr>
            <p:nvPr/>
          </p:nvCxnSpPr>
          <p:spPr>
            <a:xfrm flipV="1">
              <a:off x="8837336" y="4816019"/>
              <a:ext cx="1038785" cy="134426"/>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246" name="任意多边形 245"/>
            <p:cNvSpPr/>
            <p:nvPr/>
          </p:nvSpPr>
          <p:spPr>
            <a:xfrm>
              <a:off x="9753910" y="4804075"/>
              <a:ext cx="315064" cy="529128"/>
            </a:xfrm>
            <a:custGeom>
              <a:avLst/>
              <a:gdLst>
                <a:gd name="connsiteX0" fmla="*/ 184150 w 361950"/>
                <a:gd name="connsiteY0" fmla="*/ 0 h 781050"/>
                <a:gd name="connsiteX1" fmla="*/ 0 w 361950"/>
                <a:gd name="connsiteY1" fmla="*/ 552450 h 781050"/>
                <a:gd name="connsiteX2" fmla="*/ 361950 w 361950"/>
                <a:gd name="connsiteY2" fmla="*/ 781050 h 781050"/>
                <a:gd name="connsiteX3" fmla="*/ 184150 w 361950"/>
                <a:gd name="connsiteY3" fmla="*/ 0 h 781050"/>
                <a:gd name="connsiteX0" fmla="*/ 178760 w 356560"/>
                <a:gd name="connsiteY0" fmla="*/ 0 h 781050"/>
                <a:gd name="connsiteX1" fmla="*/ 0 w 356560"/>
                <a:gd name="connsiteY1" fmla="*/ 503679 h 781050"/>
                <a:gd name="connsiteX2" fmla="*/ 356560 w 356560"/>
                <a:gd name="connsiteY2" fmla="*/ 781050 h 781050"/>
                <a:gd name="connsiteX3" fmla="*/ 178760 w 356560"/>
                <a:gd name="connsiteY3" fmla="*/ 0 h 781050"/>
                <a:gd name="connsiteX0" fmla="*/ 200319 w 356560"/>
                <a:gd name="connsiteY0" fmla="*/ 0 h 774083"/>
                <a:gd name="connsiteX1" fmla="*/ 0 w 356560"/>
                <a:gd name="connsiteY1" fmla="*/ 496712 h 774083"/>
                <a:gd name="connsiteX2" fmla="*/ 356560 w 356560"/>
                <a:gd name="connsiteY2" fmla="*/ 774083 h 774083"/>
                <a:gd name="connsiteX3" fmla="*/ 200319 w 356560"/>
                <a:gd name="connsiteY3" fmla="*/ 0 h 774083"/>
              </a:gdLst>
              <a:ahLst/>
              <a:cxnLst>
                <a:cxn ang="0">
                  <a:pos x="connsiteX0" y="connsiteY0"/>
                </a:cxn>
                <a:cxn ang="0">
                  <a:pos x="connsiteX1" y="connsiteY1"/>
                </a:cxn>
                <a:cxn ang="0">
                  <a:pos x="connsiteX2" y="connsiteY2"/>
                </a:cxn>
                <a:cxn ang="0">
                  <a:pos x="connsiteX3" y="connsiteY3"/>
                </a:cxn>
              </a:cxnLst>
              <a:rect l="l" t="t" r="r" b="b"/>
              <a:pathLst>
                <a:path w="356560" h="774083">
                  <a:moveTo>
                    <a:pt x="200319" y="0"/>
                  </a:moveTo>
                  <a:lnTo>
                    <a:pt x="0" y="496712"/>
                  </a:lnTo>
                  <a:lnTo>
                    <a:pt x="356560" y="774083"/>
                  </a:lnTo>
                  <a:lnTo>
                    <a:pt x="200319" y="0"/>
                  </a:lnTo>
                  <a:close/>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247" name="组合 246"/>
            <p:cNvGrpSpPr/>
            <p:nvPr/>
          </p:nvGrpSpPr>
          <p:grpSpPr>
            <a:xfrm>
              <a:off x="9711770" y="4762019"/>
              <a:ext cx="399401" cy="607348"/>
              <a:chOff x="9107718" y="4928530"/>
              <a:chExt cx="399401" cy="607348"/>
            </a:xfrm>
          </p:grpSpPr>
          <p:sp>
            <p:nvSpPr>
              <p:cNvPr id="261" name="椭圆 260"/>
              <p:cNvSpPr/>
              <p:nvPr/>
            </p:nvSpPr>
            <p:spPr>
              <a:xfrm>
                <a:off x="9399119" y="5427878"/>
                <a:ext cx="108000" cy="108000"/>
              </a:xfrm>
              <a:prstGeom prst="ellipse">
                <a:avLst/>
              </a:prstGeom>
              <a:solidFill>
                <a:srgbClr val="6C86A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62" name="椭圆 261"/>
              <p:cNvSpPr/>
              <p:nvPr/>
            </p:nvSpPr>
            <p:spPr>
              <a:xfrm>
                <a:off x="9107718" y="5260613"/>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63" name="椭圆 262"/>
              <p:cNvSpPr/>
              <p:nvPr/>
            </p:nvSpPr>
            <p:spPr>
              <a:xfrm>
                <a:off x="9272069" y="4928530"/>
                <a:ext cx="108000" cy="108000"/>
              </a:xfrm>
              <a:prstGeom prst="ellipse">
                <a:avLst/>
              </a:prstGeom>
              <a:solidFill>
                <a:srgbClr val="C55A1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sp>
          <p:nvSpPr>
            <p:cNvPr id="248" name="任意多边形 247"/>
            <p:cNvSpPr/>
            <p:nvPr/>
          </p:nvSpPr>
          <p:spPr>
            <a:xfrm>
              <a:off x="8525854" y="4784841"/>
              <a:ext cx="285750" cy="596900"/>
            </a:xfrm>
            <a:custGeom>
              <a:avLst/>
              <a:gdLst>
                <a:gd name="connsiteX0" fmla="*/ 0 w 295275"/>
                <a:gd name="connsiteY0" fmla="*/ 0 h 638175"/>
                <a:gd name="connsiteX1" fmla="*/ 9525 w 295275"/>
                <a:gd name="connsiteY1" fmla="*/ 457200 h 638175"/>
                <a:gd name="connsiteX2" fmla="*/ 295275 w 295275"/>
                <a:gd name="connsiteY2" fmla="*/ 638175 h 638175"/>
                <a:gd name="connsiteX3" fmla="*/ 285750 w 295275"/>
                <a:gd name="connsiteY3" fmla="*/ 180975 h 638175"/>
                <a:gd name="connsiteX4" fmla="*/ 0 w 295275"/>
                <a:gd name="connsiteY4" fmla="*/ 0 h 638175"/>
                <a:gd name="connsiteX0" fmla="*/ 31750 w 285750"/>
                <a:gd name="connsiteY0" fmla="*/ 0 h 596900"/>
                <a:gd name="connsiteX1" fmla="*/ 0 w 285750"/>
                <a:gd name="connsiteY1" fmla="*/ 415925 h 596900"/>
                <a:gd name="connsiteX2" fmla="*/ 285750 w 285750"/>
                <a:gd name="connsiteY2" fmla="*/ 596900 h 596900"/>
                <a:gd name="connsiteX3" fmla="*/ 276225 w 285750"/>
                <a:gd name="connsiteY3" fmla="*/ 139700 h 596900"/>
                <a:gd name="connsiteX4" fmla="*/ 31750 w 285750"/>
                <a:gd name="connsiteY4" fmla="*/ 0 h 596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 h="596900">
                  <a:moveTo>
                    <a:pt x="31750" y="0"/>
                  </a:moveTo>
                  <a:lnTo>
                    <a:pt x="0" y="415925"/>
                  </a:lnTo>
                  <a:lnTo>
                    <a:pt x="285750" y="596900"/>
                  </a:lnTo>
                  <a:lnTo>
                    <a:pt x="276225" y="139700"/>
                  </a:lnTo>
                  <a:lnTo>
                    <a:pt x="31750" y="0"/>
                  </a:lnTo>
                  <a:close/>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249" name="组合 248"/>
            <p:cNvGrpSpPr/>
            <p:nvPr/>
          </p:nvGrpSpPr>
          <p:grpSpPr>
            <a:xfrm>
              <a:off x="8488913" y="4741878"/>
              <a:ext cx="376690" cy="657797"/>
              <a:chOff x="4228018" y="5357169"/>
              <a:chExt cx="376690" cy="657797"/>
            </a:xfrm>
          </p:grpSpPr>
          <p:sp>
            <p:nvSpPr>
              <p:cNvPr id="257" name="椭圆 256"/>
              <p:cNvSpPr/>
              <p:nvPr/>
            </p:nvSpPr>
            <p:spPr>
              <a:xfrm>
                <a:off x="4496708" y="5906966"/>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58" name="椭圆 257"/>
              <p:cNvSpPr/>
              <p:nvPr/>
            </p:nvSpPr>
            <p:spPr>
              <a:xfrm>
                <a:off x="4228018" y="5777693"/>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59" name="椭圆 258"/>
              <p:cNvSpPr/>
              <p:nvPr/>
            </p:nvSpPr>
            <p:spPr>
              <a:xfrm>
                <a:off x="4249248" y="5357169"/>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60" name="椭圆 259"/>
              <p:cNvSpPr/>
              <p:nvPr/>
            </p:nvSpPr>
            <p:spPr>
              <a:xfrm>
                <a:off x="4468441" y="5511736"/>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cxnSp>
          <p:nvCxnSpPr>
            <p:cNvPr id="250" name="直接连接符 249"/>
            <p:cNvCxnSpPr>
              <a:stCxn id="258" idx="6"/>
              <a:endCxn id="262" idx="2"/>
            </p:cNvCxnSpPr>
            <p:nvPr/>
          </p:nvCxnSpPr>
          <p:spPr>
            <a:xfrm flipV="1">
              <a:off x="8596913" y="5148102"/>
              <a:ext cx="1114857" cy="68300"/>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251" name="直接连接符 250"/>
            <p:cNvCxnSpPr>
              <a:stCxn id="257" idx="6"/>
              <a:endCxn id="261" idx="2"/>
            </p:cNvCxnSpPr>
            <p:nvPr/>
          </p:nvCxnSpPr>
          <p:spPr>
            <a:xfrm flipV="1">
              <a:off x="8865603" y="5315367"/>
              <a:ext cx="1137568" cy="3030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2" name="直接连接符 251"/>
            <p:cNvCxnSpPr>
              <a:stCxn id="261" idx="6"/>
              <a:endCxn id="268" idx="2"/>
            </p:cNvCxnSpPr>
            <p:nvPr/>
          </p:nvCxnSpPr>
          <p:spPr>
            <a:xfrm>
              <a:off x="10111171" y="5315367"/>
              <a:ext cx="1161089" cy="152475"/>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3" name="直接连接符 252"/>
            <p:cNvCxnSpPr>
              <a:stCxn id="263" idx="6"/>
              <a:endCxn id="267" idx="2"/>
            </p:cNvCxnSpPr>
            <p:nvPr/>
          </p:nvCxnSpPr>
          <p:spPr>
            <a:xfrm>
              <a:off x="9984121" y="4816019"/>
              <a:ext cx="1354609" cy="24677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4" name="直接连接符 253"/>
            <p:cNvCxnSpPr>
              <a:stCxn id="263" idx="6"/>
              <a:endCxn id="270" idx="2"/>
            </p:cNvCxnSpPr>
            <p:nvPr/>
          </p:nvCxnSpPr>
          <p:spPr>
            <a:xfrm flipV="1">
              <a:off x="9984121" y="4640896"/>
              <a:ext cx="1102630" cy="175123"/>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5" name="直接连接符 254"/>
            <p:cNvCxnSpPr>
              <a:stCxn id="263" idx="6"/>
              <a:endCxn id="271" idx="2"/>
            </p:cNvCxnSpPr>
            <p:nvPr/>
          </p:nvCxnSpPr>
          <p:spPr>
            <a:xfrm>
              <a:off x="9984121" y="4816019"/>
              <a:ext cx="887869" cy="15947"/>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256" name="直接连接符 255"/>
            <p:cNvCxnSpPr>
              <a:stCxn id="262" idx="6"/>
              <a:endCxn id="269" idx="2"/>
            </p:cNvCxnSpPr>
            <p:nvPr/>
          </p:nvCxnSpPr>
          <p:spPr>
            <a:xfrm>
              <a:off x="9819770" y="5148102"/>
              <a:ext cx="1071270" cy="96405"/>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grpSp>
      <p:sp>
        <p:nvSpPr>
          <p:cNvPr id="272" name="TextBox 35">
            <a:extLst>
              <a:ext uri="{FF2B5EF4-FFF2-40B4-BE49-F238E27FC236}">
                <a16:creationId xmlns:a16="http://schemas.microsoft.com/office/drawing/2014/main" id="{0E125B6D-BCAF-3B4A-B85E-679CC39F703B}"/>
              </a:ext>
            </a:extLst>
          </p:cNvPr>
          <p:cNvSpPr txBox="1"/>
          <p:nvPr/>
        </p:nvSpPr>
        <p:spPr>
          <a:xfrm>
            <a:off x="6698949" y="5793937"/>
            <a:ext cx="4352133" cy="430887"/>
          </a:xfrm>
          <a:prstGeom prst="rect">
            <a:avLst/>
          </a:prstGeom>
          <a:noFill/>
        </p:spPr>
        <p:txBody>
          <a:bodyPr wrap="square" rtlCol="0">
            <a:spAutoFit/>
          </a:bodyPr>
          <a:lstStyle/>
          <a:p>
            <a:pPr algn="ctr"/>
            <a:r>
              <a:rPr lang="en-US" altLang="zh-CN" sz="2200" dirty="0">
                <a:latin typeface="Arial" panose="020B0604020202020204" pitchFamily="34" charset="0"/>
                <a:cs typeface="Arial" panose="020B0604020202020204" pitchFamily="34" charset="0"/>
              </a:rPr>
              <a:t>Geometric palette P</a:t>
            </a:r>
          </a:p>
        </p:txBody>
      </p:sp>
      <p:sp>
        <p:nvSpPr>
          <p:cNvPr id="4" name="下箭头 3"/>
          <p:cNvSpPr/>
          <p:nvPr/>
        </p:nvSpPr>
        <p:spPr>
          <a:xfrm>
            <a:off x="8542409" y="3996594"/>
            <a:ext cx="585173" cy="5013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3" name="右大括号 272"/>
          <p:cNvSpPr/>
          <p:nvPr/>
        </p:nvSpPr>
        <p:spPr>
          <a:xfrm rot="5400000">
            <a:off x="3209274" y="2522507"/>
            <a:ext cx="225385" cy="1777575"/>
          </a:xfrm>
          <a:prstGeom prst="rightBrace">
            <a:avLst>
              <a:gd name="adj1" fmla="val 83888"/>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74" name="右大括号 273"/>
          <p:cNvSpPr/>
          <p:nvPr/>
        </p:nvSpPr>
        <p:spPr>
          <a:xfrm rot="5400000">
            <a:off x="5176134" y="2750880"/>
            <a:ext cx="192230" cy="1353989"/>
          </a:xfrm>
          <a:prstGeom prst="rightBrace">
            <a:avLst>
              <a:gd name="adj1" fmla="val 83888"/>
              <a:gd name="adj2" fmla="val 50000"/>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75" name="TextBox 35">
            <a:extLst>
              <a:ext uri="{FF2B5EF4-FFF2-40B4-BE49-F238E27FC236}">
                <a16:creationId xmlns:a16="http://schemas.microsoft.com/office/drawing/2014/main" id="{0E125B6D-BCAF-3B4A-B85E-679CC39F703B}"/>
              </a:ext>
            </a:extLst>
          </p:cNvPr>
          <p:cNvSpPr txBox="1"/>
          <p:nvPr/>
        </p:nvSpPr>
        <p:spPr>
          <a:xfrm>
            <a:off x="949569" y="3914222"/>
            <a:ext cx="3894732" cy="430887"/>
          </a:xfrm>
          <a:prstGeom prst="rect">
            <a:avLst/>
          </a:prstGeom>
          <a:noFill/>
        </p:spPr>
        <p:txBody>
          <a:bodyPr wrap="square" rtlCol="0">
            <a:spAutoFit/>
          </a:bodyPr>
          <a:lstStyle/>
          <a:p>
            <a:pPr algn="ctr"/>
            <a:r>
              <a:rPr lang="en-US" altLang="zh-CN" sz="2100" dirty="0">
                <a:latin typeface="Arial" panose="020B0604020202020204" pitchFamily="34" charset="0"/>
                <a:cs typeface="Arial" panose="020B0604020202020204" pitchFamily="34" charset="0"/>
              </a:rPr>
              <a:t>Average polyhedral palette loss</a:t>
            </a:r>
          </a:p>
        </p:txBody>
      </p:sp>
      <p:sp>
        <p:nvSpPr>
          <p:cNvPr id="276" name="TextBox 35">
            <a:extLst>
              <a:ext uri="{FF2B5EF4-FFF2-40B4-BE49-F238E27FC236}">
                <a16:creationId xmlns:a16="http://schemas.microsoft.com/office/drawing/2014/main" id="{0E125B6D-BCAF-3B4A-B85E-679CC39F703B}"/>
              </a:ext>
            </a:extLst>
          </p:cNvPr>
          <p:cNvSpPr txBox="1"/>
          <p:nvPr/>
        </p:nvSpPr>
        <p:spPr>
          <a:xfrm>
            <a:off x="4914757" y="3911689"/>
            <a:ext cx="1764724" cy="430887"/>
          </a:xfrm>
          <a:prstGeom prst="rect">
            <a:avLst/>
          </a:prstGeom>
          <a:noFill/>
        </p:spPr>
        <p:txBody>
          <a:bodyPr wrap="square" rtlCol="0">
            <a:spAutoFit/>
          </a:bodyPr>
          <a:lstStyle/>
          <a:p>
            <a:pPr algn="ctr"/>
            <a:r>
              <a:rPr lang="en-US" altLang="zh-CN" sz="2100" dirty="0">
                <a:latin typeface="Arial" panose="020B0604020202020204" pitchFamily="34" charset="0"/>
                <a:cs typeface="Arial" panose="020B0604020202020204" pitchFamily="34" charset="0"/>
              </a:rPr>
              <a:t>Smooth term</a:t>
            </a:r>
          </a:p>
        </p:txBody>
      </p:sp>
      <mc:AlternateContent xmlns:mc="http://schemas.openxmlformats.org/markup-compatibility/2006" xmlns:a14="http://schemas.microsoft.com/office/drawing/2010/main">
        <mc:Choice Requires="a14">
          <p:sp>
            <p:nvSpPr>
              <p:cNvPr id="82" name="文本框 81"/>
              <p:cNvSpPr txBox="1"/>
              <p:nvPr/>
            </p:nvSpPr>
            <p:spPr>
              <a:xfrm>
                <a:off x="702990" y="2634603"/>
                <a:ext cx="5677684" cy="43217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600" b="0" i="1" smtClean="0">
                              <a:solidFill>
                                <a:schemeClr val="tx1"/>
                              </a:solidFill>
                              <a:latin typeface="Cambria Math" panose="02040503050406030204" pitchFamily="18" charset="0"/>
                            </a:rPr>
                          </m:ctrlPr>
                        </m:sSubPr>
                        <m:e>
                          <m:r>
                            <a:rPr lang="en-US" altLang="zh-CN" sz="2600" b="0" i="1" smtClean="0">
                              <a:solidFill>
                                <a:schemeClr val="tx1"/>
                              </a:solidFill>
                              <a:latin typeface="Cambria Math" panose="02040503050406030204" pitchFamily="18" charset="0"/>
                            </a:rPr>
                            <m:t>𝐿</m:t>
                          </m:r>
                        </m:e>
                        <m:sub>
                          <m:r>
                            <m:rPr>
                              <m:sty m:val="p"/>
                            </m:rPr>
                            <a:rPr lang="en-US" altLang="zh-CN" sz="2600" i="1">
                              <a:solidFill>
                                <a:schemeClr val="tx1"/>
                              </a:solidFill>
                              <a:latin typeface="Cambria Math" panose="02040503050406030204" pitchFamily="18" charset="0"/>
                            </a:rPr>
                            <m:t>v</m:t>
                          </m:r>
                        </m:sub>
                      </m:sSub>
                      <m:d>
                        <m:dPr>
                          <m:ctrlPr>
                            <a:rPr lang="en-US" altLang="zh-CN" sz="2600" b="0" i="1" smtClean="0">
                              <a:solidFill>
                                <a:schemeClr val="tx1"/>
                              </a:solidFill>
                              <a:latin typeface="Cambria Math" panose="02040503050406030204" pitchFamily="18" charset="0"/>
                            </a:rPr>
                          </m:ctrlPr>
                        </m:dPr>
                        <m:e>
                          <m:r>
                            <m:rPr>
                              <m:sty m:val="p"/>
                            </m:rPr>
                            <a:rPr lang="en-US" altLang="zh-CN" sz="2600" b="0" i="0" smtClean="0">
                              <a:solidFill>
                                <a:schemeClr val="tx1"/>
                              </a:solidFill>
                              <a:latin typeface="Cambria Math" panose="02040503050406030204" pitchFamily="18" charset="0"/>
                            </a:rPr>
                            <m:t>P</m:t>
                          </m:r>
                          <m:r>
                            <a:rPr lang="en-US" altLang="zh-CN" sz="2600" b="0" i="1" smtClean="0">
                              <a:solidFill>
                                <a:schemeClr val="tx1"/>
                              </a:solidFill>
                              <a:latin typeface="Cambria Math" panose="02040503050406030204" pitchFamily="18" charset="0"/>
                            </a:rPr>
                            <m:t>,</m:t>
                          </m:r>
                          <m:r>
                            <m:rPr>
                              <m:sty m:val="p"/>
                            </m:rPr>
                            <a:rPr lang="en-US" altLang="zh-CN" sz="2600" b="0" i="0" smtClean="0">
                              <a:solidFill>
                                <a:schemeClr val="tx1"/>
                              </a:solidFill>
                              <a:latin typeface="Cambria Math" panose="02040503050406030204" pitchFamily="18" charset="0"/>
                            </a:rPr>
                            <m:t>I</m:t>
                          </m:r>
                        </m:e>
                      </m:d>
                      <m:r>
                        <a:rPr lang="en-US" altLang="zh-CN" sz="2600" b="0" i="1" smtClean="0">
                          <a:solidFill>
                            <a:schemeClr val="tx1"/>
                          </a:solidFill>
                          <a:latin typeface="Cambria Math" panose="02040503050406030204" pitchFamily="18" charset="0"/>
                        </a:rPr>
                        <m:t>=</m:t>
                      </m:r>
                      <m:sSub>
                        <m:sSubPr>
                          <m:ctrlPr>
                            <a:rPr lang="zh-CN" altLang="en-US" sz="2600" i="1" dirty="0" smtClean="0">
                              <a:solidFill>
                                <a:schemeClr val="tx1"/>
                              </a:solidFill>
                              <a:latin typeface="Cambria Math" panose="02040503050406030204" pitchFamily="18" charset="0"/>
                            </a:rPr>
                          </m:ctrlPr>
                        </m:sSubPr>
                        <m:e>
                          <m:r>
                            <a:rPr lang="en-US" altLang="zh-CN" sz="2600" b="0" i="1" dirty="0" smtClean="0">
                              <a:solidFill>
                                <a:schemeClr val="tx1"/>
                              </a:solidFill>
                              <a:latin typeface="Cambria Math" panose="02040503050406030204" pitchFamily="18" charset="0"/>
                            </a:rPr>
                            <m:t>𝐿</m:t>
                          </m:r>
                        </m:e>
                        <m:sub>
                          <m:r>
                            <a:rPr lang="en-US" altLang="zh-CN" sz="2600" b="0" i="1" dirty="0" smtClean="0">
                              <a:solidFill>
                                <a:schemeClr val="tx1"/>
                              </a:solidFill>
                              <a:latin typeface="Cambria Math" panose="02040503050406030204" pitchFamily="18" charset="0"/>
                            </a:rPr>
                            <m:t>𝑓𝑟𝑎𝑚𝑒</m:t>
                          </m:r>
                        </m:sub>
                      </m:sSub>
                      <m:d>
                        <m:dPr>
                          <m:ctrlPr>
                            <a:rPr lang="en-US" altLang="zh-CN" sz="2600" i="1">
                              <a:solidFill>
                                <a:schemeClr val="tx1"/>
                              </a:solidFill>
                              <a:latin typeface="Cambria Math" panose="02040503050406030204" pitchFamily="18" charset="0"/>
                            </a:rPr>
                          </m:ctrlPr>
                        </m:dPr>
                        <m:e>
                          <m:r>
                            <m:rPr>
                              <m:sty m:val="p"/>
                            </m:rPr>
                            <a:rPr lang="en-US" altLang="zh-CN" sz="2600">
                              <a:solidFill>
                                <a:schemeClr val="tx1"/>
                              </a:solidFill>
                              <a:latin typeface="Cambria Math" panose="02040503050406030204" pitchFamily="18" charset="0"/>
                            </a:rPr>
                            <m:t>P</m:t>
                          </m:r>
                          <m:r>
                            <a:rPr lang="en-US" altLang="zh-CN" sz="2600" i="1">
                              <a:solidFill>
                                <a:schemeClr val="tx1"/>
                              </a:solidFill>
                              <a:latin typeface="Cambria Math" panose="02040503050406030204" pitchFamily="18" charset="0"/>
                            </a:rPr>
                            <m:t>,</m:t>
                          </m:r>
                          <m:r>
                            <m:rPr>
                              <m:sty m:val="p"/>
                            </m:rPr>
                            <a:rPr lang="en-US" altLang="zh-CN" sz="2600">
                              <a:solidFill>
                                <a:schemeClr val="tx1"/>
                              </a:solidFill>
                              <a:latin typeface="Cambria Math" panose="02040503050406030204" pitchFamily="18" charset="0"/>
                            </a:rPr>
                            <m:t>I</m:t>
                          </m:r>
                        </m:e>
                      </m:d>
                      <m:r>
                        <a:rPr lang="en-US" altLang="zh-CN" sz="2600" b="0" i="1" dirty="0" smtClean="0">
                          <a:solidFill>
                            <a:schemeClr val="tx1"/>
                          </a:solidFill>
                          <a:latin typeface="Cambria Math" panose="02040503050406030204" pitchFamily="18" charset="0"/>
                        </a:rPr>
                        <m:t>+</m:t>
                      </m:r>
                      <m:sSub>
                        <m:sSubPr>
                          <m:ctrlPr>
                            <a:rPr lang="zh-CN" altLang="en-US" sz="2600" i="1" dirty="0">
                              <a:solidFill>
                                <a:schemeClr val="tx1"/>
                              </a:solidFill>
                              <a:latin typeface="Cambria Math" panose="02040503050406030204" pitchFamily="18" charset="0"/>
                            </a:rPr>
                          </m:ctrlPr>
                        </m:sSubPr>
                        <m:e>
                          <m:r>
                            <a:rPr lang="en-US" altLang="zh-CN" sz="2600" i="1" dirty="0">
                              <a:solidFill>
                                <a:schemeClr val="tx1"/>
                              </a:solidFill>
                              <a:latin typeface="Cambria Math" panose="02040503050406030204" pitchFamily="18" charset="0"/>
                            </a:rPr>
                            <m:t>𝐿</m:t>
                          </m:r>
                        </m:e>
                        <m:sub>
                          <m:r>
                            <a:rPr lang="en-US" altLang="zh-CN" sz="2600" b="0" i="1" dirty="0" smtClean="0">
                              <a:solidFill>
                                <a:schemeClr val="tx1"/>
                              </a:solidFill>
                              <a:latin typeface="Cambria Math" panose="02040503050406030204" pitchFamily="18" charset="0"/>
                            </a:rPr>
                            <m:t>𝑠𝑚𝑜𝑜𝑡h</m:t>
                          </m:r>
                        </m:sub>
                      </m:sSub>
                      <m:d>
                        <m:dPr>
                          <m:ctrlPr>
                            <a:rPr lang="en-US" altLang="zh-CN" sz="2600" i="1">
                              <a:solidFill>
                                <a:schemeClr val="tx1"/>
                              </a:solidFill>
                              <a:latin typeface="Cambria Math" panose="02040503050406030204" pitchFamily="18" charset="0"/>
                            </a:rPr>
                          </m:ctrlPr>
                        </m:dPr>
                        <m:e>
                          <m:r>
                            <m:rPr>
                              <m:sty m:val="p"/>
                            </m:rPr>
                            <a:rPr lang="en-US" altLang="zh-CN" sz="2600">
                              <a:solidFill>
                                <a:schemeClr val="tx1"/>
                              </a:solidFill>
                              <a:latin typeface="Cambria Math" panose="02040503050406030204" pitchFamily="18" charset="0"/>
                            </a:rPr>
                            <m:t>P</m:t>
                          </m:r>
                        </m:e>
                      </m:d>
                    </m:oMath>
                  </m:oMathPara>
                </a14:m>
                <a:endParaRPr lang="zh-CN" altLang="en-US" sz="2600" dirty="0">
                  <a:solidFill>
                    <a:schemeClr val="tx1"/>
                  </a:solidFill>
                </a:endParaRPr>
              </a:p>
            </p:txBody>
          </p:sp>
        </mc:Choice>
        <mc:Fallback xmlns="">
          <p:sp>
            <p:nvSpPr>
              <p:cNvPr id="82" name="文本框 81"/>
              <p:cNvSpPr txBox="1">
                <a:spLocks noRot="1" noChangeAspect="1" noMove="1" noResize="1" noEditPoints="1" noAdjustHandles="1" noChangeArrowheads="1" noChangeShapeType="1" noTextEdit="1"/>
              </p:cNvSpPr>
              <p:nvPr/>
            </p:nvSpPr>
            <p:spPr>
              <a:xfrm>
                <a:off x="702990" y="2634603"/>
                <a:ext cx="5677684" cy="432170"/>
              </a:xfrm>
              <a:prstGeom prst="rect">
                <a:avLst/>
              </a:prstGeom>
              <a:blipFill>
                <a:blip r:embed="rId11"/>
                <a:stretch>
                  <a:fillRect/>
                </a:stretch>
              </a:blipFill>
            </p:spPr>
            <p:txBody>
              <a:bodyPr/>
              <a:lstStyle/>
              <a:p>
                <a:r>
                  <a:rPr lang="zh-CN" altLang="en-US">
                    <a:noFill/>
                  </a:rPr>
                  <a:t> </a:t>
                </a:r>
              </a:p>
            </p:txBody>
          </p:sp>
        </mc:Fallback>
      </mc:AlternateContent>
    </p:spTree>
    <p:custDataLst>
      <p:tags r:id="rId1"/>
    </p:custDataLst>
    <p:extLst>
      <p:ext uri="{BB962C8B-B14F-4D97-AF65-F5344CB8AC3E}">
        <p14:creationId xmlns:p14="http://schemas.microsoft.com/office/powerpoint/2010/main" val="3811259910"/>
      </p:ext>
    </p:extLst>
  </p:cSld>
  <p:clrMapOvr>
    <a:masterClrMapping/>
  </p:clrMapOvr>
  <mc:AlternateContent xmlns:mc="http://schemas.openxmlformats.org/markup-compatibility/2006" xmlns:p14="http://schemas.microsoft.com/office/powerpoint/2010/main">
    <mc:Choice Requires="p14">
      <p:transition spd="slow" p14:dur="2000" advTm="42124"/>
    </mc:Choice>
    <mc:Fallback xmlns="">
      <p:transition spd="slow" advTm="421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p:bldP spid="272" grpId="0"/>
      <p:bldP spid="4" grpId="0" animBg="1"/>
      <p:bldP spid="273" grpId="0" animBg="1"/>
      <p:bldP spid="274" grpId="0" animBg="1"/>
      <p:bldP spid="275" grpId="0"/>
      <p:bldP spid="276" grpId="0"/>
      <p:bldP spid="8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Geometric palette measurement</a:t>
            </a:r>
            <a:endParaRPr lang="zh-CN" altLang="en-US"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838199" y="1825624"/>
            <a:ext cx="9960903" cy="774701"/>
          </a:xfrm>
        </p:spPr>
        <p:txBody>
          <a:bodyPr>
            <a:normAutofit/>
          </a:bodyPr>
          <a:lstStyle/>
          <a:p>
            <a:r>
              <a:rPr lang="en-US" altLang="zh-CN" dirty="0">
                <a:latin typeface="Arial" panose="020B0604020202020204" pitchFamily="34" charset="0"/>
                <a:cs typeface="Arial" panose="020B0604020202020204" pitchFamily="34" charset="0"/>
              </a:rPr>
              <a:t>Lower reconstruction loss</a:t>
            </a:r>
          </a:p>
        </p:txBody>
      </p:sp>
      <p:grpSp>
        <p:nvGrpSpPr>
          <p:cNvPr id="80" name="组合 79"/>
          <p:cNvGrpSpPr/>
          <p:nvPr/>
        </p:nvGrpSpPr>
        <p:grpSpPr>
          <a:xfrm>
            <a:off x="4448200" y="3613294"/>
            <a:ext cx="4989219" cy="1021887"/>
            <a:chOff x="6848052" y="4518502"/>
            <a:chExt cx="4989219" cy="1021887"/>
          </a:xfrm>
        </p:grpSpPr>
        <p:sp>
          <p:nvSpPr>
            <p:cNvPr id="81" name="矩形 80"/>
            <p:cNvSpPr/>
            <p:nvPr/>
          </p:nvSpPr>
          <p:spPr>
            <a:xfrm>
              <a:off x="8024698" y="4519824"/>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82" name="矩形 81"/>
            <p:cNvSpPr/>
            <p:nvPr/>
          </p:nvSpPr>
          <p:spPr>
            <a:xfrm>
              <a:off x="10496411" y="4528173"/>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83" name="矩形 82"/>
            <p:cNvSpPr/>
            <p:nvPr/>
          </p:nvSpPr>
          <p:spPr>
            <a:xfrm>
              <a:off x="9273986" y="4518502"/>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84" name="任意多边形 83"/>
            <p:cNvSpPr/>
            <p:nvPr/>
          </p:nvSpPr>
          <p:spPr>
            <a:xfrm>
              <a:off x="10919616" y="4621410"/>
              <a:ext cx="495300" cy="876300"/>
            </a:xfrm>
            <a:custGeom>
              <a:avLst/>
              <a:gdLst>
                <a:gd name="connsiteX0" fmla="*/ 266700 w 504825"/>
                <a:gd name="connsiteY0" fmla="*/ 0 h 800100"/>
                <a:gd name="connsiteX1" fmla="*/ 0 w 504825"/>
                <a:gd name="connsiteY1" fmla="*/ 219075 h 800100"/>
                <a:gd name="connsiteX2" fmla="*/ 47625 w 504825"/>
                <a:gd name="connsiteY2" fmla="*/ 638175 h 800100"/>
                <a:gd name="connsiteX3" fmla="*/ 428625 w 504825"/>
                <a:gd name="connsiteY3" fmla="*/ 800100 h 800100"/>
                <a:gd name="connsiteX4" fmla="*/ 504825 w 504825"/>
                <a:gd name="connsiteY4" fmla="*/ 390525 h 800100"/>
                <a:gd name="connsiteX5" fmla="*/ 266700 w 504825"/>
                <a:gd name="connsiteY5" fmla="*/ 0 h 800100"/>
                <a:gd name="connsiteX0" fmla="*/ 238125 w 476250"/>
                <a:gd name="connsiteY0" fmla="*/ 0 h 800100"/>
                <a:gd name="connsiteX1" fmla="*/ 0 w 476250"/>
                <a:gd name="connsiteY1" fmla="*/ 219075 h 800100"/>
                <a:gd name="connsiteX2" fmla="*/ 19050 w 476250"/>
                <a:gd name="connsiteY2" fmla="*/ 638175 h 800100"/>
                <a:gd name="connsiteX3" fmla="*/ 400050 w 476250"/>
                <a:gd name="connsiteY3" fmla="*/ 800100 h 800100"/>
                <a:gd name="connsiteX4" fmla="*/ 476250 w 476250"/>
                <a:gd name="connsiteY4" fmla="*/ 390525 h 800100"/>
                <a:gd name="connsiteX5" fmla="*/ 238125 w 476250"/>
                <a:gd name="connsiteY5" fmla="*/ 0 h 800100"/>
                <a:gd name="connsiteX0" fmla="*/ 238125 w 428625"/>
                <a:gd name="connsiteY0" fmla="*/ 0 h 800100"/>
                <a:gd name="connsiteX1" fmla="*/ 0 w 428625"/>
                <a:gd name="connsiteY1" fmla="*/ 219075 h 800100"/>
                <a:gd name="connsiteX2" fmla="*/ 19050 w 428625"/>
                <a:gd name="connsiteY2" fmla="*/ 638175 h 800100"/>
                <a:gd name="connsiteX3" fmla="*/ 400050 w 428625"/>
                <a:gd name="connsiteY3" fmla="*/ 800100 h 800100"/>
                <a:gd name="connsiteX4" fmla="*/ 428625 w 428625"/>
                <a:gd name="connsiteY4" fmla="*/ 400050 h 800100"/>
                <a:gd name="connsiteX5" fmla="*/ 238125 w 428625"/>
                <a:gd name="connsiteY5" fmla="*/ 0 h 800100"/>
                <a:gd name="connsiteX0" fmla="*/ 238125 w 457200"/>
                <a:gd name="connsiteY0" fmla="*/ 0 h 800100"/>
                <a:gd name="connsiteX1" fmla="*/ 0 w 457200"/>
                <a:gd name="connsiteY1" fmla="*/ 219075 h 800100"/>
                <a:gd name="connsiteX2" fmla="*/ 19050 w 457200"/>
                <a:gd name="connsiteY2" fmla="*/ 638175 h 800100"/>
                <a:gd name="connsiteX3" fmla="*/ 400050 w 457200"/>
                <a:gd name="connsiteY3" fmla="*/ 800100 h 800100"/>
                <a:gd name="connsiteX4" fmla="*/ 457200 w 457200"/>
                <a:gd name="connsiteY4" fmla="*/ 400050 h 800100"/>
                <a:gd name="connsiteX5" fmla="*/ 238125 w 457200"/>
                <a:gd name="connsiteY5" fmla="*/ 0 h 800100"/>
                <a:gd name="connsiteX0" fmla="*/ 238125 w 457200"/>
                <a:gd name="connsiteY0" fmla="*/ 0 h 876300"/>
                <a:gd name="connsiteX1" fmla="*/ 0 w 457200"/>
                <a:gd name="connsiteY1" fmla="*/ 219075 h 876300"/>
                <a:gd name="connsiteX2" fmla="*/ 19050 w 457200"/>
                <a:gd name="connsiteY2" fmla="*/ 638175 h 876300"/>
                <a:gd name="connsiteX3" fmla="*/ 419100 w 457200"/>
                <a:gd name="connsiteY3" fmla="*/ 876300 h 876300"/>
                <a:gd name="connsiteX4" fmla="*/ 457200 w 457200"/>
                <a:gd name="connsiteY4" fmla="*/ 400050 h 876300"/>
                <a:gd name="connsiteX5" fmla="*/ 238125 w 457200"/>
                <a:gd name="connsiteY5" fmla="*/ 0 h 876300"/>
                <a:gd name="connsiteX0" fmla="*/ 238125 w 495300"/>
                <a:gd name="connsiteY0" fmla="*/ 0 h 876300"/>
                <a:gd name="connsiteX1" fmla="*/ 0 w 495300"/>
                <a:gd name="connsiteY1" fmla="*/ 21907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238125 w 495300"/>
                <a:gd name="connsiteY0" fmla="*/ 0 h 876300"/>
                <a:gd name="connsiteX1" fmla="*/ 0 w 495300"/>
                <a:gd name="connsiteY1" fmla="*/ 20002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0" h="876300">
                  <a:moveTo>
                    <a:pt x="238125" y="0"/>
                  </a:moveTo>
                  <a:lnTo>
                    <a:pt x="0" y="200025"/>
                  </a:lnTo>
                  <a:lnTo>
                    <a:pt x="19050" y="638175"/>
                  </a:lnTo>
                  <a:lnTo>
                    <a:pt x="419100" y="876300"/>
                  </a:lnTo>
                  <a:lnTo>
                    <a:pt x="495300" y="428625"/>
                  </a:lnTo>
                  <a:lnTo>
                    <a:pt x="238125" y="0"/>
                  </a:lnTo>
                  <a:close/>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85" name="组合 84"/>
            <p:cNvGrpSpPr/>
            <p:nvPr/>
          </p:nvGrpSpPr>
          <p:grpSpPr>
            <a:xfrm>
              <a:off x="10871990" y="4586896"/>
              <a:ext cx="574740" cy="934946"/>
              <a:chOff x="10590142" y="4784795"/>
              <a:chExt cx="574740" cy="934946"/>
            </a:xfrm>
          </p:grpSpPr>
          <p:sp>
            <p:nvSpPr>
              <p:cNvPr id="116" name="椭圆 115"/>
              <p:cNvSpPr/>
              <p:nvPr/>
            </p:nvSpPr>
            <p:spPr>
              <a:xfrm>
                <a:off x="11056882" y="5206688"/>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17" name="椭圆 116"/>
              <p:cNvSpPr/>
              <p:nvPr/>
            </p:nvSpPr>
            <p:spPr>
              <a:xfrm>
                <a:off x="10990412" y="5611741"/>
                <a:ext cx="108000" cy="108000"/>
              </a:xfrm>
              <a:prstGeom prst="ellipse">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18" name="椭圆 117"/>
              <p:cNvSpPr/>
              <p:nvPr/>
            </p:nvSpPr>
            <p:spPr>
              <a:xfrm>
                <a:off x="10609192" y="5388406"/>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19" name="椭圆 118"/>
              <p:cNvSpPr/>
              <p:nvPr/>
            </p:nvSpPr>
            <p:spPr>
              <a:xfrm>
                <a:off x="10804903" y="4784795"/>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20" name="椭圆 119"/>
              <p:cNvSpPr/>
              <p:nvPr/>
            </p:nvSpPr>
            <p:spPr>
              <a:xfrm>
                <a:off x="10590142" y="4975865"/>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sp>
          <p:nvSpPr>
            <p:cNvPr id="86" name="矩形 85"/>
            <p:cNvSpPr/>
            <p:nvPr/>
          </p:nvSpPr>
          <p:spPr>
            <a:xfrm>
              <a:off x="6848052" y="4524520"/>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cxnSp>
          <p:nvCxnSpPr>
            <p:cNvPr id="87" name="直接连接符 86"/>
            <p:cNvCxnSpPr>
              <a:stCxn id="115" idx="6"/>
              <a:endCxn id="109" idx="2"/>
            </p:cNvCxnSpPr>
            <p:nvPr/>
          </p:nvCxnSpPr>
          <p:spPr>
            <a:xfrm>
              <a:off x="7560437" y="4662986"/>
              <a:ext cx="1168899" cy="287459"/>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8" name="直接连接符 87"/>
            <p:cNvCxnSpPr>
              <a:stCxn id="113" idx="6"/>
              <a:endCxn id="106" idx="2"/>
            </p:cNvCxnSpPr>
            <p:nvPr/>
          </p:nvCxnSpPr>
          <p:spPr>
            <a:xfrm flipV="1">
              <a:off x="7725406" y="5345675"/>
              <a:ext cx="1032197" cy="71636"/>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直接连接符 88"/>
            <p:cNvCxnSpPr>
              <a:stCxn id="115" idx="6"/>
              <a:endCxn id="108" idx="2"/>
            </p:cNvCxnSpPr>
            <p:nvPr/>
          </p:nvCxnSpPr>
          <p:spPr>
            <a:xfrm>
              <a:off x="7560437" y="4662986"/>
              <a:ext cx="949706" cy="132892"/>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a:stCxn id="114" idx="6"/>
              <a:endCxn id="107" idx="2"/>
            </p:cNvCxnSpPr>
            <p:nvPr/>
          </p:nvCxnSpPr>
          <p:spPr>
            <a:xfrm>
              <a:off x="7360853" y="5196764"/>
              <a:ext cx="1128060" cy="19638"/>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91" name="任意多边形 90"/>
            <p:cNvSpPr/>
            <p:nvPr/>
          </p:nvSpPr>
          <p:spPr>
            <a:xfrm>
              <a:off x="7310804" y="4647405"/>
              <a:ext cx="361950" cy="781050"/>
            </a:xfrm>
            <a:custGeom>
              <a:avLst/>
              <a:gdLst>
                <a:gd name="connsiteX0" fmla="*/ 184150 w 361950"/>
                <a:gd name="connsiteY0" fmla="*/ 0 h 781050"/>
                <a:gd name="connsiteX1" fmla="*/ 0 w 361950"/>
                <a:gd name="connsiteY1" fmla="*/ 552450 h 781050"/>
                <a:gd name="connsiteX2" fmla="*/ 361950 w 361950"/>
                <a:gd name="connsiteY2" fmla="*/ 781050 h 781050"/>
                <a:gd name="connsiteX3" fmla="*/ 184150 w 361950"/>
                <a:gd name="connsiteY3" fmla="*/ 0 h 781050"/>
              </a:gdLst>
              <a:ahLst/>
              <a:cxnLst>
                <a:cxn ang="0">
                  <a:pos x="connsiteX0" y="connsiteY0"/>
                </a:cxn>
                <a:cxn ang="0">
                  <a:pos x="connsiteX1" y="connsiteY1"/>
                </a:cxn>
                <a:cxn ang="0">
                  <a:pos x="connsiteX2" y="connsiteY2"/>
                </a:cxn>
                <a:cxn ang="0">
                  <a:pos x="connsiteX3" y="connsiteY3"/>
                </a:cxn>
              </a:cxnLst>
              <a:rect l="l" t="t" r="r" b="b"/>
              <a:pathLst>
                <a:path w="361950" h="781050">
                  <a:moveTo>
                    <a:pt x="184150" y="0"/>
                  </a:moveTo>
                  <a:lnTo>
                    <a:pt x="0" y="552450"/>
                  </a:lnTo>
                  <a:lnTo>
                    <a:pt x="361950" y="781050"/>
                  </a:lnTo>
                  <a:lnTo>
                    <a:pt x="184150" y="0"/>
                  </a:lnTo>
                  <a:close/>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cxnSp>
          <p:nvCxnSpPr>
            <p:cNvPr id="92" name="直接连接符 91"/>
            <p:cNvCxnSpPr>
              <a:stCxn id="108" idx="6"/>
              <a:endCxn id="112" idx="2"/>
            </p:cNvCxnSpPr>
            <p:nvPr/>
          </p:nvCxnSpPr>
          <p:spPr>
            <a:xfrm>
              <a:off x="8618143" y="4795878"/>
              <a:ext cx="1257978" cy="20141"/>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93" name="组合 92"/>
            <p:cNvGrpSpPr/>
            <p:nvPr/>
          </p:nvGrpSpPr>
          <p:grpSpPr>
            <a:xfrm>
              <a:off x="7252853" y="4608986"/>
              <a:ext cx="472553" cy="862325"/>
              <a:chOff x="5878474" y="4683221"/>
              <a:chExt cx="472553" cy="862325"/>
            </a:xfrm>
          </p:grpSpPr>
          <p:sp>
            <p:nvSpPr>
              <p:cNvPr id="113" name="椭圆 112"/>
              <p:cNvSpPr/>
              <p:nvPr/>
            </p:nvSpPr>
            <p:spPr>
              <a:xfrm>
                <a:off x="6243027" y="5437546"/>
                <a:ext cx="108000" cy="108000"/>
              </a:xfrm>
              <a:prstGeom prst="ellipse">
                <a:avLst/>
              </a:prstGeom>
              <a:solidFill>
                <a:srgbClr val="F2F2F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114" name="椭圆 113"/>
              <p:cNvSpPr/>
              <p:nvPr/>
            </p:nvSpPr>
            <p:spPr>
              <a:xfrm>
                <a:off x="5878474" y="5216999"/>
                <a:ext cx="108000" cy="108000"/>
              </a:xfrm>
              <a:prstGeom prst="ellipse">
                <a:avLst/>
              </a:prstGeom>
              <a:solidFill>
                <a:srgbClr val="353D7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115" name="椭圆 114"/>
              <p:cNvSpPr/>
              <p:nvPr/>
            </p:nvSpPr>
            <p:spPr>
              <a:xfrm>
                <a:off x="6078058" y="4683221"/>
                <a:ext cx="108000" cy="108000"/>
              </a:xfrm>
              <a:prstGeom prst="ellipse">
                <a:avLst/>
              </a:prstGeom>
              <a:solidFill>
                <a:srgbClr val="6F413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grpSp>
        <p:cxnSp>
          <p:nvCxnSpPr>
            <p:cNvPr id="94" name="直接连接符 93"/>
            <p:cNvCxnSpPr>
              <a:stCxn id="109" idx="6"/>
              <a:endCxn id="112" idx="2"/>
            </p:cNvCxnSpPr>
            <p:nvPr/>
          </p:nvCxnSpPr>
          <p:spPr>
            <a:xfrm flipV="1">
              <a:off x="8837336" y="4816019"/>
              <a:ext cx="1038785" cy="134426"/>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95" name="任意多边形 94"/>
            <p:cNvSpPr/>
            <p:nvPr/>
          </p:nvSpPr>
          <p:spPr>
            <a:xfrm>
              <a:off x="9753910" y="4804075"/>
              <a:ext cx="315064" cy="529128"/>
            </a:xfrm>
            <a:custGeom>
              <a:avLst/>
              <a:gdLst>
                <a:gd name="connsiteX0" fmla="*/ 184150 w 361950"/>
                <a:gd name="connsiteY0" fmla="*/ 0 h 781050"/>
                <a:gd name="connsiteX1" fmla="*/ 0 w 361950"/>
                <a:gd name="connsiteY1" fmla="*/ 552450 h 781050"/>
                <a:gd name="connsiteX2" fmla="*/ 361950 w 361950"/>
                <a:gd name="connsiteY2" fmla="*/ 781050 h 781050"/>
                <a:gd name="connsiteX3" fmla="*/ 184150 w 361950"/>
                <a:gd name="connsiteY3" fmla="*/ 0 h 781050"/>
                <a:gd name="connsiteX0" fmla="*/ 178760 w 356560"/>
                <a:gd name="connsiteY0" fmla="*/ 0 h 781050"/>
                <a:gd name="connsiteX1" fmla="*/ 0 w 356560"/>
                <a:gd name="connsiteY1" fmla="*/ 503679 h 781050"/>
                <a:gd name="connsiteX2" fmla="*/ 356560 w 356560"/>
                <a:gd name="connsiteY2" fmla="*/ 781050 h 781050"/>
                <a:gd name="connsiteX3" fmla="*/ 178760 w 356560"/>
                <a:gd name="connsiteY3" fmla="*/ 0 h 781050"/>
                <a:gd name="connsiteX0" fmla="*/ 200319 w 356560"/>
                <a:gd name="connsiteY0" fmla="*/ 0 h 774083"/>
                <a:gd name="connsiteX1" fmla="*/ 0 w 356560"/>
                <a:gd name="connsiteY1" fmla="*/ 496712 h 774083"/>
                <a:gd name="connsiteX2" fmla="*/ 356560 w 356560"/>
                <a:gd name="connsiteY2" fmla="*/ 774083 h 774083"/>
                <a:gd name="connsiteX3" fmla="*/ 200319 w 356560"/>
                <a:gd name="connsiteY3" fmla="*/ 0 h 774083"/>
              </a:gdLst>
              <a:ahLst/>
              <a:cxnLst>
                <a:cxn ang="0">
                  <a:pos x="connsiteX0" y="connsiteY0"/>
                </a:cxn>
                <a:cxn ang="0">
                  <a:pos x="connsiteX1" y="connsiteY1"/>
                </a:cxn>
                <a:cxn ang="0">
                  <a:pos x="connsiteX2" y="connsiteY2"/>
                </a:cxn>
                <a:cxn ang="0">
                  <a:pos x="connsiteX3" y="connsiteY3"/>
                </a:cxn>
              </a:cxnLst>
              <a:rect l="l" t="t" r="r" b="b"/>
              <a:pathLst>
                <a:path w="356560" h="774083">
                  <a:moveTo>
                    <a:pt x="200319" y="0"/>
                  </a:moveTo>
                  <a:lnTo>
                    <a:pt x="0" y="496712"/>
                  </a:lnTo>
                  <a:lnTo>
                    <a:pt x="356560" y="774083"/>
                  </a:lnTo>
                  <a:lnTo>
                    <a:pt x="200319" y="0"/>
                  </a:lnTo>
                  <a:close/>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96" name="组合 95"/>
            <p:cNvGrpSpPr/>
            <p:nvPr/>
          </p:nvGrpSpPr>
          <p:grpSpPr>
            <a:xfrm>
              <a:off x="9711770" y="4762019"/>
              <a:ext cx="399401" cy="607348"/>
              <a:chOff x="9107718" y="4928530"/>
              <a:chExt cx="399401" cy="607348"/>
            </a:xfrm>
          </p:grpSpPr>
          <p:sp>
            <p:nvSpPr>
              <p:cNvPr id="110" name="椭圆 109"/>
              <p:cNvSpPr/>
              <p:nvPr/>
            </p:nvSpPr>
            <p:spPr>
              <a:xfrm>
                <a:off x="9399119" y="5427878"/>
                <a:ext cx="108000" cy="108000"/>
              </a:xfrm>
              <a:prstGeom prst="ellipse">
                <a:avLst/>
              </a:prstGeom>
              <a:solidFill>
                <a:srgbClr val="6C86A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11" name="椭圆 110"/>
              <p:cNvSpPr/>
              <p:nvPr/>
            </p:nvSpPr>
            <p:spPr>
              <a:xfrm>
                <a:off x="9107718" y="5260613"/>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12" name="椭圆 111"/>
              <p:cNvSpPr/>
              <p:nvPr/>
            </p:nvSpPr>
            <p:spPr>
              <a:xfrm>
                <a:off x="9272069" y="4928530"/>
                <a:ext cx="108000" cy="108000"/>
              </a:xfrm>
              <a:prstGeom prst="ellipse">
                <a:avLst/>
              </a:prstGeom>
              <a:solidFill>
                <a:srgbClr val="C55A1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sp>
          <p:nvSpPr>
            <p:cNvPr id="97" name="任意多边形 96"/>
            <p:cNvSpPr/>
            <p:nvPr/>
          </p:nvSpPr>
          <p:spPr>
            <a:xfrm>
              <a:off x="8525854" y="4784841"/>
              <a:ext cx="285750" cy="596900"/>
            </a:xfrm>
            <a:custGeom>
              <a:avLst/>
              <a:gdLst>
                <a:gd name="connsiteX0" fmla="*/ 0 w 295275"/>
                <a:gd name="connsiteY0" fmla="*/ 0 h 638175"/>
                <a:gd name="connsiteX1" fmla="*/ 9525 w 295275"/>
                <a:gd name="connsiteY1" fmla="*/ 457200 h 638175"/>
                <a:gd name="connsiteX2" fmla="*/ 295275 w 295275"/>
                <a:gd name="connsiteY2" fmla="*/ 638175 h 638175"/>
                <a:gd name="connsiteX3" fmla="*/ 285750 w 295275"/>
                <a:gd name="connsiteY3" fmla="*/ 180975 h 638175"/>
                <a:gd name="connsiteX4" fmla="*/ 0 w 295275"/>
                <a:gd name="connsiteY4" fmla="*/ 0 h 638175"/>
                <a:gd name="connsiteX0" fmla="*/ 31750 w 285750"/>
                <a:gd name="connsiteY0" fmla="*/ 0 h 596900"/>
                <a:gd name="connsiteX1" fmla="*/ 0 w 285750"/>
                <a:gd name="connsiteY1" fmla="*/ 415925 h 596900"/>
                <a:gd name="connsiteX2" fmla="*/ 285750 w 285750"/>
                <a:gd name="connsiteY2" fmla="*/ 596900 h 596900"/>
                <a:gd name="connsiteX3" fmla="*/ 276225 w 285750"/>
                <a:gd name="connsiteY3" fmla="*/ 139700 h 596900"/>
                <a:gd name="connsiteX4" fmla="*/ 31750 w 285750"/>
                <a:gd name="connsiteY4" fmla="*/ 0 h 596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 h="596900">
                  <a:moveTo>
                    <a:pt x="31750" y="0"/>
                  </a:moveTo>
                  <a:lnTo>
                    <a:pt x="0" y="415925"/>
                  </a:lnTo>
                  <a:lnTo>
                    <a:pt x="285750" y="596900"/>
                  </a:lnTo>
                  <a:lnTo>
                    <a:pt x="276225" y="139700"/>
                  </a:lnTo>
                  <a:lnTo>
                    <a:pt x="31750" y="0"/>
                  </a:lnTo>
                  <a:close/>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98" name="组合 97"/>
            <p:cNvGrpSpPr/>
            <p:nvPr/>
          </p:nvGrpSpPr>
          <p:grpSpPr>
            <a:xfrm>
              <a:off x="8488913" y="4741878"/>
              <a:ext cx="376690" cy="657797"/>
              <a:chOff x="4228018" y="5357169"/>
              <a:chExt cx="376690" cy="657797"/>
            </a:xfrm>
          </p:grpSpPr>
          <p:sp>
            <p:nvSpPr>
              <p:cNvPr id="106" name="椭圆 105"/>
              <p:cNvSpPr/>
              <p:nvPr/>
            </p:nvSpPr>
            <p:spPr>
              <a:xfrm>
                <a:off x="4496708" y="5906966"/>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07" name="椭圆 106"/>
              <p:cNvSpPr/>
              <p:nvPr/>
            </p:nvSpPr>
            <p:spPr>
              <a:xfrm>
                <a:off x="4228018" y="5777693"/>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08" name="椭圆 107"/>
              <p:cNvSpPr/>
              <p:nvPr/>
            </p:nvSpPr>
            <p:spPr>
              <a:xfrm>
                <a:off x="4249248" y="5357169"/>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09" name="椭圆 108"/>
              <p:cNvSpPr/>
              <p:nvPr/>
            </p:nvSpPr>
            <p:spPr>
              <a:xfrm>
                <a:off x="4468441" y="5511736"/>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cxnSp>
          <p:nvCxnSpPr>
            <p:cNvPr id="99" name="直接连接符 98"/>
            <p:cNvCxnSpPr>
              <a:stCxn id="107" idx="6"/>
              <a:endCxn id="111" idx="2"/>
            </p:cNvCxnSpPr>
            <p:nvPr/>
          </p:nvCxnSpPr>
          <p:spPr>
            <a:xfrm flipV="1">
              <a:off x="8596913" y="5148102"/>
              <a:ext cx="1114857" cy="68300"/>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100" name="直接连接符 99"/>
            <p:cNvCxnSpPr>
              <a:stCxn id="106" idx="6"/>
              <a:endCxn id="110" idx="2"/>
            </p:cNvCxnSpPr>
            <p:nvPr/>
          </p:nvCxnSpPr>
          <p:spPr>
            <a:xfrm flipV="1">
              <a:off x="8865603" y="5315367"/>
              <a:ext cx="1137568" cy="3030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直接连接符 100"/>
            <p:cNvCxnSpPr>
              <a:stCxn id="110" idx="6"/>
              <a:endCxn id="117" idx="2"/>
            </p:cNvCxnSpPr>
            <p:nvPr/>
          </p:nvCxnSpPr>
          <p:spPr>
            <a:xfrm>
              <a:off x="10111171" y="5315367"/>
              <a:ext cx="1161089" cy="152475"/>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 name="直接连接符 101"/>
            <p:cNvCxnSpPr>
              <a:stCxn id="112" idx="6"/>
              <a:endCxn id="116" idx="2"/>
            </p:cNvCxnSpPr>
            <p:nvPr/>
          </p:nvCxnSpPr>
          <p:spPr>
            <a:xfrm>
              <a:off x="9984121" y="4816019"/>
              <a:ext cx="1354609" cy="24677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a:stCxn id="112" idx="6"/>
              <a:endCxn id="119" idx="2"/>
            </p:cNvCxnSpPr>
            <p:nvPr/>
          </p:nvCxnSpPr>
          <p:spPr>
            <a:xfrm flipV="1">
              <a:off x="9984121" y="4640896"/>
              <a:ext cx="1102630" cy="175123"/>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 name="直接连接符 103"/>
            <p:cNvCxnSpPr>
              <a:stCxn id="112" idx="6"/>
              <a:endCxn id="120" idx="2"/>
            </p:cNvCxnSpPr>
            <p:nvPr/>
          </p:nvCxnSpPr>
          <p:spPr>
            <a:xfrm>
              <a:off x="9984121" y="4816019"/>
              <a:ext cx="887869" cy="15947"/>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105" name="直接连接符 104"/>
            <p:cNvCxnSpPr>
              <a:stCxn id="111" idx="6"/>
              <a:endCxn id="118" idx="2"/>
            </p:cNvCxnSpPr>
            <p:nvPr/>
          </p:nvCxnSpPr>
          <p:spPr>
            <a:xfrm>
              <a:off x="9819770" y="5148102"/>
              <a:ext cx="1071270" cy="96405"/>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grpSp>
      <p:cxnSp>
        <p:nvCxnSpPr>
          <p:cNvPr id="5" name="直接箭头连接符 4"/>
          <p:cNvCxnSpPr/>
          <p:nvPr/>
        </p:nvCxnSpPr>
        <p:spPr>
          <a:xfrm flipH="1">
            <a:off x="4684807" y="4440467"/>
            <a:ext cx="330155" cy="8343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9" name="直接箭头连接符 198"/>
          <p:cNvCxnSpPr/>
          <p:nvPr/>
        </p:nvCxnSpPr>
        <p:spPr>
          <a:xfrm flipH="1">
            <a:off x="6248825" y="4494467"/>
            <a:ext cx="39940" cy="6504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0" name="直接箭头连接符 199"/>
          <p:cNvCxnSpPr/>
          <p:nvPr/>
        </p:nvCxnSpPr>
        <p:spPr>
          <a:xfrm>
            <a:off x="7540015" y="4458103"/>
            <a:ext cx="245952" cy="6367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1" name="直接箭头连接符 200"/>
          <p:cNvCxnSpPr/>
          <p:nvPr/>
        </p:nvCxnSpPr>
        <p:spPr>
          <a:xfrm>
            <a:off x="9015064" y="4494467"/>
            <a:ext cx="951753" cy="6203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3" name="文本框 202"/>
              <p:cNvSpPr txBox="1"/>
              <p:nvPr/>
            </p:nvSpPr>
            <p:spPr>
              <a:xfrm>
                <a:off x="1131246" y="2634603"/>
                <a:ext cx="9886710" cy="5318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3200" b="0" i="1" smtClean="0">
                              <a:solidFill>
                                <a:schemeClr val="tx1"/>
                              </a:solidFill>
                              <a:latin typeface="Cambria Math" panose="02040503050406030204" pitchFamily="18" charset="0"/>
                            </a:rPr>
                          </m:ctrlPr>
                        </m:sSubPr>
                        <m:e>
                          <m:r>
                            <a:rPr lang="en-US" altLang="zh-CN" sz="3200" b="0" i="1" smtClean="0">
                              <a:solidFill>
                                <a:schemeClr val="tx1"/>
                              </a:solidFill>
                              <a:latin typeface="Cambria Math" panose="02040503050406030204" pitchFamily="18" charset="0"/>
                            </a:rPr>
                            <m:t>𝐿</m:t>
                          </m:r>
                        </m:e>
                        <m:sub>
                          <m:r>
                            <m:rPr>
                              <m:sty m:val="p"/>
                            </m:rPr>
                            <a:rPr lang="en-US" altLang="zh-CN" sz="3200" i="1">
                              <a:solidFill>
                                <a:schemeClr val="tx1"/>
                              </a:solidFill>
                              <a:latin typeface="Cambria Math" panose="02040503050406030204" pitchFamily="18" charset="0"/>
                            </a:rPr>
                            <m:t>v</m:t>
                          </m:r>
                        </m:sub>
                      </m:sSub>
                      <m:d>
                        <m:dPr>
                          <m:ctrlPr>
                            <a:rPr lang="en-US" altLang="zh-CN" sz="3200" b="0" i="1" smtClean="0">
                              <a:solidFill>
                                <a:schemeClr val="tx1"/>
                              </a:solidFill>
                              <a:latin typeface="Cambria Math" panose="02040503050406030204" pitchFamily="18" charset="0"/>
                            </a:rPr>
                          </m:ctrlPr>
                        </m:dPr>
                        <m:e>
                          <m:r>
                            <m:rPr>
                              <m:sty m:val="p"/>
                            </m:rPr>
                            <a:rPr lang="en-US" altLang="zh-CN" sz="3200" b="0" i="0" smtClean="0">
                              <a:solidFill>
                                <a:schemeClr val="tx1"/>
                              </a:solidFill>
                              <a:latin typeface="Cambria Math" panose="02040503050406030204" pitchFamily="18" charset="0"/>
                            </a:rPr>
                            <m:t>P</m:t>
                          </m:r>
                          <m:r>
                            <a:rPr lang="en-US" altLang="zh-CN" sz="3200" b="0" i="1" smtClean="0">
                              <a:solidFill>
                                <a:schemeClr val="tx1"/>
                              </a:solidFill>
                              <a:latin typeface="Cambria Math" panose="02040503050406030204" pitchFamily="18" charset="0"/>
                            </a:rPr>
                            <m:t>,</m:t>
                          </m:r>
                          <m:r>
                            <m:rPr>
                              <m:sty m:val="p"/>
                            </m:rPr>
                            <a:rPr lang="en-US" altLang="zh-CN" sz="3200" b="0" i="0" smtClean="0">
                              <a:solidFill>
                                <a:schemeClr val="tx1"/>
                              </a:solidFill>
                              <a:latin typeface="Cambria Math" panose="02040503050406030204" pitchFamily="18" charset="0"/>
                            </a:rPr>
                            <m:t>I</m:t>
                          </m:r>
                        </m:e>
                      </m:d>
                      <m:r>
                        <a:rPr lang="en-US" altLang="zh-CN" sz="3200" b="0" i="1" smtClean="0">
                          <a:solidFill>
                            <a:schemeClr val="tx1"/>
                          </a:solidFill>
                          <a:latin typeface="Cambria Math" panose="02040503050406030204" pitchFamily="18" charset="0"/>
                        </a:rPr>
                        <m:t>=</m:t>
                      </m:r>
                      <m:sSub>
                        <m:sSubPr>
                          <m:ctrlPr>
                            <a:rPr lang="zh-CN" altLang="en-US" sz="3200" i="1" dirty="0" smtClean="0">
                              <a:solidFill>
                                <a:schemeClr val="tx1"/>
                              </a:solidFill>
                              <a:latin typeface="Cambria Math" panose="02040503050406030204" pitchFamily="18" charset="0"/>
                            </a:rPr>
                          </m:ctrlPr>
                        </m:sSubPr>
                        <m:e>
                          <m:r>
                            <a:rPr lang="en-US" altLang="zh-CN" sz="3200" b="0" i="1" dirty="0" smtClean="0">
                              <a:solidFill>
                                <a:schemeClr val="tx1"/>
                              </a:solidFill>
                              <a:latin typeface="Cambria Math" panose="02040503050406030204" pitchFamily="18" charset="0"/>
                            </a:rPr>
                            <m:t>𝐿</m:t>
                          </m:r>
                        </m:e>
                        <m:sub>
                          <m:r>
                            <a:rPr lang="en-US" altLang="zh-CN" sz="3200" b="0" i="1" dirty="0" smtClean="0">
                              <a:solidFill>
                                <a:schemeClr val="tx1"/>
                              </a:solidFill>
                              <a:latin typeface="Cambria Math" panose="02040503050406030204" pitchFamily="18" charset="0"/>
                            </a:rPr>
                            <m:t>𝑓𝑟𝑎𝑚𝑒</m:t>
                          </m:r>
                        </m:sub>
                      </m:sSub>
                      <m:d>
                        <m:dPr>
                          <m:ctrlPr>
                            <a:rPr lang="en-US" altLang="zh-CN" sz="3200" i="1">
                              <a:solidFill>
                                <a:schemeClr val="tx1"/>
                              </a:solidFill>
                              <a:latin typeface="Cambria Math" panose="02040503050406030204" pitchFamily="18" charset="0"/>
                            </a:rPr>
                          </m:ctrlPr>
                        </m:dPr>
                        <m:e>
                          <m:r>
                            <m:rPr>
                              <m:sty m:val="p"/>
                            </m:rPr>
                            <a:rPr lang="en-US" altLang="zh-CN" sz="3200">
                              <a:solidFill>
                                <a:schemeClr val="tx1"/>
                              </a:solidFill>
                              <a:latin typeface="Cambria Math" panose="02040503050406030204" pitchFamily="18" charset="0"/>
                            </a:rPr>
                            <m:t>P</m:t>
                          </m:r>
                          <m:r>
                            <a:rPr lang="en-US" altLang="zh-CN" sz="3200" i="1">
                              <a:solidFill>
                                <a:schemeClr val="tx1"/>
                              </a:solidFill>
                              <a:latin typeface="Cambria Math" panose="02040503050406030204" pitchFamily="18" charset="0"/>
                            </a:rPr>
                            <m:t>,</m:t>
                          </m:r>
                          <m:r>
                            <m:rPr>
                              <m:sty m:val="p"/>
                            </m:rPr>
                            <a:rPr lang="en-US" altLang="zh-CN" sz="3200">
                              <a:solidFill>
                                <a:schemeClr val="tx1"/>
                              </a:solidFill>
                              <a:latin typeface="Cambria Math" panose="02040503050406030204" pitchFamily="18" charset="0"/>
                            </a:rPr>
                            <m:t>I</m:t>
                          </m:r>
                        </m:e>
                      </m:d>
                      <m:r>
                        <a:rPr lang="en-US" altLang="zh-CN" sz="3200" b="0" i="1" dirty="0" smtClean="0">
                          <a:solidFill>
                            <a:schemeClr val="tx1"/>
                          </a:solidFill>
                          <a:latin typeface="Cambria Math" panose="02040503050406030204" pitchFamily="18" charset="0"/>
                        </a:rPr>
                        <m:t>+</m:t>
                      </m:r>
                      <m:sSub>
                        <m:sSubPr>
                          <m:ctrlPr>
                            <a:rPr lang="zh-CN" altLang="en-US" sz="3200" i="1" dirty="0" smtClean="0">
                              <a:solidFill>
                                <a:schemeClr val="bg2">
                                  <a:lumMod val="50000"/>
                                </a:schemeClr>
                              </a:solidFill>
                              <a:latin typeface="Cambria Math" panose="02040503050406030204" pitchFamily="18" charset="0"/>
                            </a:rPr>
                          </m:ctrlPr>
                        </m:sSubPr>
                        <m:e>
                          <m:r>
                            <a:rPr lang="en-US" altLang="zh-CN" sz="3200" i="1" dirty="0">
                              <a:solidFill>
                                <a:schemeClr val="bg2">
                                  <a:lumMod val="50000"/>
                                </a:schemeClr>
                              </a:solidFill>
                              <a:latin typeface="Cambria Math" panose="02040503050406030204" pitchFamily="18" charset="0"/>
                            </a:rPr>
                            <m:t>𝐿</m:t>
                          </m:r>
                        </m:e>
                        <m:sub>
                          <m:r>
                            <a:rPr lang="en-US" altLang="zh-CN" sz="3200" b="0" i="1" dirty="0" smtClean="0">
                              <a:solidFill>
                                <a:schemeClr val="bg2">
                                  <a:lumMod val="50000"/>
                                </a:schemeClr>
                              </a:solidFill>
                              <a:latin typeface="Cambria Math" panose="02040503050406030204" pitchFamily="18" charset="0"/>
                            </a:rPr>
                            <m:t>𝑠𝑚𝑜𝑜𝑡h</m:t>
                          </m:r>
                        </m:sub>
                      </m:sSub>
                      <m:d>
                        <m:dPr>
                          <m:ctrlPr>
                            <a:rPr lang="en-US" altLang="zh-CN" sz="3200" i="1">
                              <a:solidFill>
                                <a:schemeClr val="bg2">
                                  <a:lumMod val="50000"/>
                                </a:schemeClr>
                              </a:solidFill>
                              <a:latin typeface="Cambria Math" panose="02040503050406030204" pitchFamily="18" charset="0"/>
                            </a:rPr>
                          </m:ctrlPr>
                        </m:dPr>
                        <m:e>
                          <m:r>
                            <m:rPr>
                              <m:sty m:val="p"/>
                            </m:rPr>
                            <a:rPr lang="en-US" altLang="zh-CN" sz="3200">
                              <a:solidFill>
                                <a:schemeClr val="bg2">
                                  <a:lumMod val="50000"/>
                                </a:schemeClr>
                              </a:solidFill>
                              <a:latin typeface="Cambria Math" panose="02040503050406030204" pitchFamily="18" charset="0"/>
                            </a:rPr>
                            <m:t>P</m:t>
                          </m:r>
                        </m:e>
                      </m:d>
                    </m:oMath>
                  </m:oMathPara>
                </a14:m>
                <a:endParaRPr lang="zh-CN" altLang="en-US" sz="2600" dirty="0">
                  <a:solidFill>
                    <a:schemeClr val="tx1"/>
                  </a:solidFill>
                </a:endParaRPr>
              </a:p>
            </p:txBody>
          </p:sp>
        </mc:Choice>
        <mc:Fallback xmlns="">
          <p:sp>
            <p:nvSpPr>
              <p:cNvPr id="203" name="文本框 202"/>
              <p:cNvSpPr txBox="1">
                <a:spLocks noRot="1" noChangeAspect="1" noMove="1" noResize="1" noEditPoints="1" noAdjustHandles="1" noChangeArrowheads="1" noChangeShapeType="1" noTextEdit="1"/>
              </p:cNvSpPr>
              <p:nvPr/>
            </p:nvSpPr>
            <p:spPr>
              <a:xfrm>
                <a:off x="1131246" y="2634603"/>
                <a:ext cx="9886710" cy="531877"/>
              </a:xfrm>
              <a:prstGeom prst="rect">
                <a:avLst/>
              </a:prstGeom>
              <a:blipFill>
                <a:blip r:embed="rId6"/>
                <a:stretch>
                  <a:fillRect/>
                </a:stretch>
              </a:blipFill>
            </p:spPr>
            <p:txBody>
              <a:bodyPr/>
              <a:lstStyle/>
              <a:p>
                <a:r>
                  <a:rPr lang="zh-CN" altLang="en-US">
                    <a:noFill/>
                  </a:rPr>
                  <a:t> </a:t>
                </a:r>
              </a:p>
            </p:txBody>
          </p:sp>
        </mc:Fallback>
      </mc:AlternateContent>
      <p:sp>
        <p:nvSpPr>
          <p:cNvPr id="204" name="TextBox 35">
            <a:extLst>
              <a:ext uri="{FF2B5EF4-FFF2-40B4-BE49-F238E27FC236}">
                <a16:creationId xmlns:a16="http://schemas.microsoft.com/office/drawing/2014/main" id="{0E125B6D-BCAF-3B4A-B85E-679CC39F703B}"/>
              </a:ext>
            </a:extLst>
          </p:cNvPr>
          <p:cNvSpPr txBox="1"/>
          <p:nvPr/>
        </p:nvSpPr>
        <p:spPr>
          <a:xfrm>
            <a:off x="942029" y="3868404"/>
            <a:ext cx="2786072" cy="461665"/>
          </a:xfrm>
          <a:prstGeom prst="rect">
            <a:avLst/>
          </a:prstGeom>
          <a:noFill/>
        </p:spPr>
        <p:txBody>
          <a:bodyPr wrap="square" rtlCol="0">
            <a:spAutoFit/>
          </a:bodyPr>
          <a:lstStyle/>
          <a:p>
            <a:pPr algn="ctr"/>
            <a:r>
              <a:rPr lang="en-US" altLang="zh-CN" sz="2400" dirty="0">
                <a:latin typeface="Arial" panose="020B0604020202020204" pitchFamily="34" charset="0"/>
                <a:cs typeface="Arial" panose="020B0604020202020204" pitchFamily="34" charset="0"/>
              </a:rPr>
              <a:t>Polyhedral palettes</a:t>
            </a:r>
            <a:endParaRPr lang="en-US" altLang="zh-CN" sz="2200" dirty="0">
              <a:latin typeface="Arial" panose="020B0604020202020204" pitchFamily="34" charset="0"/>
              <a:cs typeface="Arial" panose="020B0604020202020204" pitchFamily="34" charset="0"/>
            </a:endParaRPr>
          </a:p>
        </p:txBody>
      </p:sp>
      <p:sp>
        <p:nvSpPr>
          <p:cNvPr id="205" name="TextBox 35">
            <a:extLst>
              <a:ext uri="{FF2B5EF4-FFF2-40B4-BE49-F238E27FC236}">
                <a16:creationId xmlns:a16="http://schemas.microsoft.com/office/drawing/2014/main" id="{0E125B6D-BCAF-3B4A-B85E-679CC39F703B}"/>
              </a:ext>
            </a:extLst>
          </p:cNvPr>
          <p:cNvSpPr txBox="1"/>
          <p:nvPr/>
        </p:nvSpPr>
        <p:spPr>
          <a:xfrm>
            <a:off x="942029" y="5493360"/>
            <a:ext cx="2786072" cy="830997"/>
          </a:xfrm>
          <a:prstGeom prst="rect">
            <a:avLst/>
          </a:prstGeom>
          <a:noFill/>
        </p:spPr>
        <p:txBody>
          <a:bodyPr wrap="square" rtlCol="0">
            <a:spAutoFit/>
          </a:bodyPr>
          <a:lstStyle/>
          <a:p>
            <a:pPr algn="ctr"/>
            <a:r>
              <a:rPr lang="en-US" altLang="zh-CN" sz="2400" dirty="0">
                <a:latin typeface="Arial" panose="020B0604020202020204" pitchFamily="34" charset="0"/>
                <a:cs typeface="Arial" panose="020B0604020202020204" pitchFamily="34" charset="0"/>
              </a:rPr>
              <a:t>Polyhedral palettes</a:t>
            </a:r>
          </a:p>
          <a:p>
            <a:pPr algn="ctr"/>
            <a:r>
              <a:rPr lang="en-US" altLang="zh-CN" sz="2400" dirty="0">
                <a:latin typeface="Arial" panose="020B0604020202020204" pitchFamily="34" charset="0"/>
                <a:cs typeface="Arial" panose="020B0604020202020204" pitchFamily="34" charset="0"/>
              </a:rPr>
              <a:t>and video pixels</a:t>
            </a:r>
            <a:endParaRPr lang="en-US" altLang="zh-CN" sz="2200" dirty="0">
              <a:latin typeface="Arial" panose="020B0604020202020204" pitchFamily="34" charset="0"/>
              <a:cs typeface="Arial" panose="020B0604020202020204" pitchFamily="34" charset="0"/>
            </a:endParaRPr>
          </a:p>
        </p:txBody>
      </p:sp>
      <p:grpSp>
        <p:nvGrpSpPr>
          <p:cNvPr id="36" name="组合 35"/>
          <p:cNvGrpSpPr/>
          <p:nvPr/>
        </p:nvGrpSpPr>
        <p:grpSpPr>
          <a:xfrm>
            <a:off x="4248259" y="5282506"/>
            <a:ext cx="6435430" cy="1144962"/>
            <a:chOff x="4248259" y="5282506"/>
            <a:chExt cx="6435430" cy="1144962"/>
          </a:xfrm>
        </p:grpSpPr>
        <p:sp>
          <p:nvSpPr>
            <p:cNvPr id="69" name="矩形 68"/>
            <p:cNvSpPr/>
            <p:nvPr/>
          </p:nvSpPr>
          <p:spPr>
            <a:xfrm>
              <a:off x="4248259" y="5340761"/>
              <a:ext cx="1327698" cy="1086707"/>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69"/>
            <p:cNvSpPr/>
            <p:nvPr/>
          </p:nvSpPr>
          <p:spPr>
            <a:xfrm>
              <a:off x="5911118" y="5310097"/>
              <a:ext cx="1327698" cy="108670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70"/>
            <p:cNvSpPr/>
            <p:nvPr/>
          </p:nvSpPr>
          <p:spPr>
            <a:xfrm>
              <a:off x="7611737" y="5299444"/>
              <a:ext cx="1327698" cy="1086707"/>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矩形 71"/>
            <p:cNvSpPr/>
            <p:nvPr/>
          </p:nvSpPr>
          <p:spPr>
            <a:xfrm>
              <a:off x="9355991" y="5282506"/>
              <a:ext cx="1327698" cy="1086707"/>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3" name="Group 97">
              <a:extLst>
                <a:ext uri="{FF2B5EF4-FFF2-40B4-BE49-F238E27FC236}">
                  <a16:creationId xmlns:a16="http://schemas.microsoft.com/office/drawing/2014/main" id="{15B4FA70-11D6-7D48-A787-CE7CB387ED58}"/>
                </a:ext>
              </a:extLst>
            </p:cNvPr>
            <p:cNvGrpSpPr/>
            <p:nvPr/>
          </p:nvGrpSpPr>
          <p:grpSpPr>
            <a:xfrm>
              <a:off x="4418358" y="5374846"/>
              <a:ext cx="1038494" cy="854157"/>
              <a:chOff x="2162122" y="1866177"/>
              <a:chExt cx="636549" cy="554113"/>
            </a:xfrm>
          </p:grpSpPr>
          <p:sp>
            <p:nvSpPr>
              <p:cNvPr id="74" name="Triangle 59">
                <a:extLst>
                  <a:ext uri="{FF2B5EF4-FFF2-40B4-BE49-F238E27FC236}">
                    <a16:creationId xmlns:a16="http://schemas.microsoft.com/office/drawing/2014/main" id="{F7B390C2-A875-094E-BE43-4CCB2CE05824}"/>
                  </a:ext>
                </a:extLst>
              </p:cNvPr>
              <p:cNvSpPr/>
              <p:nvPr/>
            </p:nvSpPr>
            <p:spPr>
              <a:xfrm>
                <a:off x="2191577" y="1885789"/>
                <a:ext cx="577783" cy="498083"/>
              </a:xfrm>
              <a:prstGeom prst="triangle">
                <a:avLst/>
              </a:prstGeom>
              <a:noFill/>
              <a:ln w="63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75" name="Oval 60">
                <a:extLst>
                  <a:ext uri="{FF2B5EF4-FFF2-40B4-BE49-F238E27FC236}">
                    <a16:creationId xmlns:a16="http://schemas.microsoft.com/office/drawing/2014/main" id="{98EF109F-85BC-874E-83DA-F7C2683C0A7E}"/>
                  </a:ext>
                </a:extLst>
              </p:cNvPr>
              <p:cNvSpPr/>
              <p:nvPr/>
            </p:nvSpPr>
            <p:spPr>
              <a:xfrm>
                <a:off x="2446652" y="1866177"/>
                <a:ext cx="66199" cy="70063"/>
              </a:xfrm>
              <a:prstGeom prst="ellipse">
                <a:avLst/>
              </a:prstGeom>
              <a:solidFill>
                <a:srgbClr val="76453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76" name="Oval 61">
                <a:extLst>
                  <a:ext uri="{FF2B5EF4-FFF2-40B4-BE49-F238E27FC236}">
                    <a16:creationId xmlns:a16="http://schemas.microsoft.com/office/drawing/2014/main" id="{579B62FE-8753-6B48-9527-D97E4672404B}"/>
                  </a:ext>
                </a:extLst>
              </p:cNvPr>
              <p:cNvSpPr/>
              <p:nvPr/>
            </p:nvSpPr>
            <p:spPr>
              <a:xfrm>
                <a:off x="2162122" y="2350218"/>
                <a:ext cx="66199" cy="70063"/>
              </a:xfrm>
              <a:prstGeom prst="ellipse">
                <a:avLst/>
              </a:prstGeom>
              <a:solidFill>
                <a:srgbClr val="353D7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77" name="Oval 62">
                <a:extLst>
                  <a:ext uri="{FF2B5EF4-FFF2-40B4-BE49-F238E27FC236}">
                    <a16:creationId xmlns:a16="http://schemas.microsoft.com/office/drawing/2014/main" id="{2191BEAC-36A3-DB42-8787-8B8199DA75B5}"/>
                  </a:ext>
                </a:extLst>
              </p:cNvPr>
              <p:cNvSpPr/>
              <p:nvPr/>
            </p:nvSpPr>
            <p:spPr>
              <a:xfrm>
                <a:off x="2732472" y="2350227"/>
                <a:ext cx="66199" cy="70063"/>
              </a:xfrm>
              <a:prstGeom prst="ellipse">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n>
                    <a:solidFill>
                      <a:schemeClr val="tx1"/>
                    </a:solidFill>
                  </a:ln>
                  <a:latin typeface="Linux Libertine" panose="02000503000000000000" pitchFamily="2" charset="0"/>
                  <a:ea typeface="Linux Libertine" panose="02000503000000000000" pitchFamily="2" charset="0"/>
                  <a:cs typeface="Linux Libertine" panose="02000503000000000000" pitchFamily="2" charset="0"/>
                </a:endParaRPr>
              </a:p>
            </p:txBody>
          </p:sp>
        </p:grpSp>
        <p:grpSp>
          <p:nvGrpSpPr>
            <p:cNvPr id="78" name="Group 99">
              <a:extLst>
                <a:ext uri="{FF2B5EF4-FFF2-40B4-BE49-F238E27FC236}">
                  <a16:creationId xmlns:a16="http://schemas.microsoft.com/office/drawing/2014/main" id="{A8D1B619-345C-6C4A-B8DA-24EED1C6CC21}"/>
                </a:ext>
              </a:extLst>
            </p:cNvPr>
            <p:cNvGrpSpPr/>
            <p:nvPr/>
          </p:nvGrpSpPr>
          <p:grpSpPr>
            <a:xfrm>
              <a:off x="6061327" y="5365925"/>
              <a:ext cx="1039830" cy="863061"/>
              <a:chOff x="2161305" y="3599697"/>
              <a:chExt cx="637366" cy="529014"/>
            </a:xfrm>
          </p:grpSpPr>
          <p:sp>
            <p:nvSpPr>
              <p:cNvPr id="79" name="Rectangle 67">
                <a:extLst>
                  <a:ext uri="{FF2B5EF4-FFF2-40B4-BE49-F238E27FC236}">
                    <a16:creationId xmlns:a16="http://schemas.microsoft.com/office/drawing/2014/main" id="{880D32D6-039A-6A4F-B9B6-5991C7219CCE}"/>
                  </a:ext>
                </a:extLst>
              </p:cNvPr>
              <p:cNvSpPr/>
              <p:nvPr/>
            </p:nvSpPr>
            <p:spPr>
              <a:xfrm>
                <a:off x="2191569" y="3631963"/>
                <a:ext cx="577780" cy="46574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6" name="Oval 68">
                <a:extLst>
                  <a:ext uri="{FF2B5EF4-FFF2-40B4-BE49-F238E27FC236}">
                    <a16:creationId xmlns:a16="http://schemas.microsoft.com/office/drawing/2014/main" id="{C52417DA-C316-664F-8D1F-4617FC954115}"/>
                  </a:ext>
                </a:extLst>
              </p:cNvPr>
              <p:cNvSpPr/>
              <p:nvPr/>
            </p:nvSpPr>
            <p:spPr>
              <a:xfrm>
                <a:off x="2165198" y="3604982"/>
                <a:ext cx="66199" cy="66199"/>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7" name="Oval 69">
                <a:extLst>
                  <a:ext uri="{FF2B5EF4-FFF2-40B4-BE49-F238E27FC236}">
                    <a16:creationId xmlns:a16="http://schemas.microsoft.com/office/drawing/2014/main" id="{B6F42F02-D0FF-6646-B13A-89EA436CBFEC}"/>
                  </a:ext>
                </a:extLst>
              </p:cNvPr>
              <p:cNvSpPr/>
              <p:nvPr/>
            </p:nvSpPr>
            <p:spPr>
              <a:xfrm>
                <a:off x="2732472" y="3599697"/>
                <a:ext cx="66199" cy="66199"/>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9" name="Oval 70">
                <a:extLst>
                  <a:ext uri="{FF2B5EF4-FFF2-40B4-BE49-F238E27FC236}">
                    <a16:creationId xmlns:a16="http://schemas.microsoft.com/office/drawing/2014/main" id="{2DAF4F58-3C53-784B-9F59-99928283FCA7}"/>
                  </a:ext>
                </a:extLst>
              </p:cNvPr>
              <p:cNvSpPr/>
              <p:nvPr/>
            </p:nvSpPr>
            <p:spPr>
              <a:xfrm>
                <a:off x="2161305" y="4059243"/>
                <a:ext cx="66199" cy="66199"/>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34" name="Oval 71">
                <a:extLst>
                  <a:ext uri="{FF2B5EF4-FFF2-40B4-BE49-F238E27FC236}">
                    <a16:creationId xmlns:a16="http://schemas.microsoft.com/office/drawing/2014/main" id="{90A81153-8C6F-684F-B62B-1D2DA9315AB9}"/>
                  </a:ext>
                </a:extLst>
              </p:cNvPr>
              <p:cNvSpPr/>
              <p:nvPr/>
            </p:nvSpPr>
            <p:spPr>
              <a:xfrm>
                <a:off x="2732472" y="4062512"/>
                <a:ext cx="66199" cy="66199"/>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nvGrpSpPr>
            <p:cNvPr id="135" name="组合 134"/>
            <p:cNvGrpSpPr/>
            <p:nvPr/>
          </p:nvGrpSpPr>
          <p:grpSpPr>
            <a:xfrm>
              <a:off x="9481120" y="5308504"/>
              <a:ext cx="1025815" cy="888758"/>
              <a:chOff x="3846217" y="1746641"/>
              <a:chExt cx="484906" cy="420118"/>
            </a:xfrm>
          </p:grpSpPr>
          <p:sp>
            <p:nvSpPr>
              <p:cNvPr id="136" name="Regular Pentagon 77">
                <a:extLst>
                  <a:ext uri="{FF2B5EF4-FFF2-40B4-BE49-F238E27FC236}">
                    <a16:creationId xmlns:a16="http://schemas.microsoft.com/office/drawing/2014/main" id="{618DE7CC-76B9-834C-9321-66DCAA63817D}"/>
                  </a:ext>
                </a:extLst>
              </p:cNvPr>
              <p:cNvSpPr/>
              <p:nvPr/>
            </p:nvSpPr>
            <p:spPr>
              <a:xfrm>
                <a:off x="3873481" y="1771523"/>
                <a:ext cx="444855" cy="369065"/>
              </a:xfrm>
              <a:prstGeom prst="pentagon">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37" name="Oval 78">
                <a:extLst>
                  <a:ext uri="{FF2B5EF4-FFF2-40B4-BE49-F238E27FC236}">
                    <a16:creationId xmlns:a16="http://schemas.microsoft.com/office/drawing/2014/main" id="{827FC855-4BDC-9645-9D6D-92B6F022A356}"/>
                  </a:ext>
                </a:extLst>
              </p:cNvPr>
              <p:cNvSpPr/>
              <p:nvPr/>
            </p:nvSpPr>
            <p:spPr>
              <a:xfrm>
                <a:off x="3846217" y="1890176"/>
                <a:ext cx="51052" cy="51052"/>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38" name="Oval 79">
                <a:extLst>
                  <a:ext uri="{FF2B5EF4-FFF2-40B4-BE49-F238E27FC236}">
                    <a16:creationId xmlns:a16="http://schemas.microsoft.com/office/drawing/2014/main" id="{66500CF2-FF33-2940-BAE0-6142EBE2B1F3}"/>
                  </a:ext>
                </a:extLst>
              </p:cNvPr>
              <p:cNvSpPr/>
              <p:nvPr/>
            </p:nvSpPr>
            <p:spPr>
              <a:xfrm>
                <a:off x="4071024" y="1746641"/>
                <a:ext cx="51052" cy="51052"/>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39" name="Oval 80">
                <a:extLst>
                  <a:ext uri="{FF2B5EF4-FFF2-40B4-BE49-F238E27FC236}">
                    <a16:creationId xmlns:a16="http://schemas.microsoft.com/office/drawing/2014/main" id="{D692DAEC-41E4-624F-9DA4-46B4EC0A08AC}"/>
                  </a:ext>
                </a:extLst>
              </p:cNvPr>
              <p:cNvSpPr/>
              <p:nvPr/>
            </p:nvSpPr>
            <p:spPr>
              <a:xfrm>
                <a:off x="4280071" y="1890175"/>
                <a:ext cx="51052" cy="51052"/>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40" name="Oval 81">
                <a:extLst>
                  <a:ext uri="{FF2B5EF4-FFF2-40B4-BE49-F238E27FC236}">
                    <a16:creationId xmlns:a16="http://schemas.microsoft.com/office/drawing/2014/main" id="{FD57E963-C4FD-D345-B321-26BE9FFD9BF1}"/>
                  </a:ext>
                </a:extLst>
              </p:cNvPr>
              <p:cNvSpPr/>
              <p:nvPr/>
            </p:nvSpPr>
            <p:spPr>
              <a:xfrm>
                <a:off x="3933456" y="2115707"/>
                <a:ext cx="51052" cy="51052"/>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41" name="Oval 82">
                <a:extLst>
                  <a:ext uri="{FF2B5EF4-FFF2-40B4-BE49-F238E27FC236}">
                    <a16:creationId xmlns:a16="http://schemas.microsoft.com/office/drawing/2014/main" id="{1705314D-27FE-7443-B1E3-F8FD17FA4E6F}"/>
                  </a:ext>
                </a:extLst>
              </p:cNvPr>
              <p:cNvSpPr/>
              <p:nvPr/>
            </p:nvSpPr>
            <p:spPr>
              <a:xfrm>
                <a:off x="4205724" y="2115706"/>
                <a:ext cx="51052" cy="51052"/>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nvGrpSpPr>
            <p:cNvPr id="142" name="组合 141"/>
            <p:cNvGrpSpPr/>
            <p:nvPr/>
          </p:nvGrpSpPr>
          <p:grpSpPr>
            <a:xfrm>
              <a:off x="7797896" y="5401269"/>
              <a:ext cx="993558" cy="794432"/>
              <a:chOff x="2947500" y="1873606"/>
              <a:chExt cx="469658" cy="375530"/>
            </a:xfrm>
          </p:grpSpPr>
          <p:sp>
            <p:nvSpPr>
              <p:cNvPr id="143" name="Triangle 63">
                <a:extLst>
                  <a:ext uri="{FF2B5EF4-FFF2-40B4-BE49-F238E27FC236}">
                    <a16:creationId xmlns:a16="http://schemas.microsoft.com/office/drawing/2014/main" id="{F06B18CB-65F7-7A43-B939-F9389B39B8EE}"/>
                  </a:ext>
                </a:extLst>
              </p:cNvPr>
              <p:cNvSpPr/>
              <p:nvPr/>
            </p:nvSpPr>
            <p:spPr>
              <a:xfrm>
                <a:off x="2963075" y="1889759"/>
                <a:ext cx="438330" cy="341181"/>
              </a:xfrm>
              <a:prstGeom prst="triangle">
                <a:avLst>
                  <a:gd name="adj" fmla="val 36867"/>
                </a:avLst>
              </a:prstGeom>
              <a:noFill/>
              <a:ln w="63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nvGrpSpPr>
              <p:cNvPr id="144" name="Group 100">
                <a:extLst>
                  <a:ext uri="{FF2B5EF4-FFF2-40B4-BE49-F238E27FC236}">
                    <a16:creationId xmlns:a16="http://schemas.microsoft.com/office/drawing/2014/main" id="{066D2672-2D60-F14F-BA05-C40D1DD614FA}"/>
                  </a:ext>
                </a:extLst>
              </p:cNvPr>
              <p:cNvGrpSpPr/>
              <p:nvPr/>
            </p:nvGrpSpPr>
            <p:grpSpPr>
              <a:xfrm>
                <a:off x="2947500" y="1873606"/>
                <a:ext cx="469658" cy="375530"/>
                <a:chOff x="2152116" y="4502782"/>
                <a:chExt cx="608999" cy="486948"/>
              </a:xfrm>
            </p:grpSpPr>
            <p:sp>
              <p:nvSpPr>
                <p:cNvPr id="145" name="Oval 74">
                  <a:extLst>
                    <a:ext uri="{FF2B5EF4-FFF2-40B4-BE49-F238E27FC236}">
                      <a16:creationId xmlns:a16="http://schemas.microsoft.com/office/drawing/2014/main" id="{26906666-90B9-3748-B7FC-8413690E80F7}"/>
                    </a:ext>
                  </a:extLst>
                </p:cNvPr>
                <p:cNvSpPr/>
                <p:nvPr/>
              </p:nvSpPr>
              <p:spPr>
                <a:xfrm>
                  <a:off x="2350046" y="4502782"/>
                  <a:ext cx="66198" cy="66199"/>
                </a:xfrm>
                <a:prstGeom prst="ellipse">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46" name="Oval 75">
                  <a:extLst>
                    <a:ext uri="{FF2B5EF4-FFF2-40B4-BE49-F238E27FC236}">
                      <a16:creationId xmlns:a16="http://schemas.microsoft.com/office/drawing/2014/main" id="{41818099-4A6A-4D41-87B3-530687160846}"/>
                    </a:ext>
                  </a:extLst>
                </p:cNvPr>
                <p:cNvSpPr/>
                <p:nvPr/>
              </p:nvSpPr>
              <p:spPr>
                <a:xfrm>
                  <a:off x="2152116" y="4923531"/>
                  <a:ext cx="66198" cy="66199"/>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47" name="Oval 76">
                  <a:extLst>
                    <a:ext uri="{FF2B5EF4-FFF2-40B4-BE49-F238E27FC236}">
                      <a16:creationId xmlns:a16="http://schemas.microsoft.com/office/drawing/2014/main" id="{56A83B16-9498-6B49-B7CE-C7D87CB23D57}"/>
                    </a:ext>
                  </a:extLst>
                </p:cNvPr>
                <p:cNvSpPr/>
                <p:nvPr/>
              </p:nvSpPr>
              <p:spPr>
                <a:xfrm>
                  <a:off x="2694917" y="4917631"/>
                  <a:ext cx="66198" cy="66199"/>
                </a:xfrm>
                <a:prstGeom prst="ellipse">
                  <a:avLst/>
                </a:prstGeom>
                <a:solidFill>
                  <a:srgbClr val="6C86A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sp>
          <p:nvSpPr>
            <p:cNvPr id="148" name="Oval 60">
              <a:extLst>
                <a:ext uri="{FF2B5EF4-FFF2-40B4-BE49-F238E27FC236}">
                  <a16:creationId xmlns:a16="http://schemas.microsoft.com/office/drawing/2014/main" id="{98EF109F-85BC-874E-83DA-F7C2683C0A7E}"/>
                </a:ext>
              </a:extLst>
            </p:cNvPr>
            <p:cNvSpPr/>
            <p:nvPr/>
          </p:nvSpPr>
          <p:spPr>
            <a:xfrm>
              <a:off x="4967219" y="5764315"/>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49" name="Oval 60">
              <a:extLst>
                <a:ext uri="{FF2B5EF4-FFF2-40B4-BE49-F238E27FC236}">
                  <a16:creationId xmlns:a16="http://schemas.microsoft.com/office/drawing/2014/main" id="{98EF109F-85BC-874E-83DA-F7C2683C0A7E}"/>
                </a:ext>
              </a:extLst>
            </p:cNvPr>
            <p:cNvSpPr/>
            <p:nvPr/>
          </p:nvSpPr>
          <p:spPr>
            <a:xfrm>
              <a:off x="5119619" y="5939293"/>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0" name="Oval 60">
              <a:extLst>
                <a:ext uri="{FF2B5EF4-FFF2-40B4-BE49-F238E27FC236}">
                  <a16:creationId xmlns:a16="http://schemas.microsoft.com/office/drawing/2014/main" id="{98EF109F-85BC-874E-83DA-F7C2683C0A7E}"/>
                </a:ext>
              </a:extLst>
            </p:cNvPr>
            <p:cNvSpPr/>
            <p:nvPr/>
          </p:nvSpPr>
          <p:spPr>
            <a:xfrm>
              <a:off x="4731480" y="5629017"/>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1" name="Oval 60">
              <a:extLst>
                <a:ext uri="{FF2B5EF4-FFF2-40B4-BE49-F238E27FC236}">
                  <a16:creationId xmlns:a16="http://schemas.microsoft.com/office/drawing/2014/main" id="{98EF109F-85BC-874E-83DA-F7C2683C0A7E}"/>
                </a:ext>
              </a:extLst>
            </p:cNvPr>
            <p:cNvSpPr/>
            <p:nvPr/>
          </p:nvSpPr>
          <p:spPr>
            <a:xfrm>
              <a:off x="4925588" y="5529158"/>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2" name="Oval 60">
              <a:extLst>
                <a:ext uri="{FF2B5EF4-FFF2-40B4-BE49-F238E27FC236}">
                  <a16:creationId xmlns:a16="http://schemas.microsoft.com/office/drawing/2014/main" id="{98EF109F-85BC-874E-83DA-F7C2683C0A7E}"/>
                </a:ext>
              </a:extLst>
            </p:cNvPr>
            <p:cNvSpPr/>
            <p:nvPr/>
          </p:nvSpPr>
          <p:spPr>
            <a:xfrm>
              <a:off x="4685016" y="5970074"/>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3" name="Oval 60">
              <a:extLst>
                <a:ext uri="{FF2B5EF4-FFF2-40B4-BE49-F238E27FC236}">
                  <a16:creationId xmlns:a16="http://schemas.microsoft.com/office/drawing/2014/main" id="{98EF109F-85BC-874E-83DA-F7C2683C0A7E}"/>
                </a:ext>
              </a:extLst>
            </p:cNvPr>
            <p:cNvSpPr/>
            <p:nvPr/>
          </p:nvSpPr>
          <p:spPr>
            <a:xfrm>
              <a:off x="4957169" y="6037708"/>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4" name="Oval 60">
              <a:extLst>
                <a:ext uri="{FF2B5EF4-FFF2-40B4-BE49-F238E27FC236}">
                  <a16:creationId xmlns:a16="http://schemas.microsoft.com/office/drawing/2014/main" id="{98EF109F-85BC-874E-83DA-F7C2683C0A7E}"/>
                </a:ext>
              </a:extLst>
            </p:cNvPr>
            <p:cNvSpPr/>
            <p:nvPr/>
          </p:nvSpPr>
          <p:spPr>
            <a:xfrm>
              <a:off x="4832876" y="5648239"/>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5" name="Oval 60">
              <a:extLst>
                <a:ext uri="{FF2B5EF4-FFF2-40B4-BE49-F238E27FC236}">
                  <a16:creationId xmlns:a16="http://schemas.microsoft.com/office/drawing/2014/main" id="{98EF109F-85BC-874E-83DA-F7C2683C0A7E}"/>
                </a:ext>
              </a:extLst>
            </p:cNvPr>
            <p:cNvSpPr/>
            <p:nvPr/>
          </p:nvSpPr>
          <p:spPr>
            <a:xfrm>
              <a:off x="4793016" y="5832911"/>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6" name="Oval 60">
              <a:extLst>
                <a:ext uri="{FF2B5EF4-FFF2-40B4-BE49-F238E27FC236}">
                  <a16:creationId xmlns:a16="http://schemas.microsoft.com/office/drawing/2014/main" id="{98EF109F-85BC-874E-83DA-F7C2683C0A7E}"/>
                </a:ext>
              </a:extLst>
            </p:cNvPr>
            <p:cNvSpPr/>
            <p:nvPr/>
          </p:nvSpPr>
          <p:spPr>
            <a:xfrm>
              <a:off x="4737393" y="6113217"/>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7" name="Oval 60">
              <a:extLst>
                <a:ext uri="{FF2B5EF4-FFF2-40B4-BE49-F238E27FC236}">
                  <a16:creationId xmlns:a16="http://schemas.microsoft.com/office/drawing/2014/main" id="{98EF109F-85BC-874E-83DA-F7C2683C0A7E}"/>
                </a:ext>
              </a:extLst>
            </p:cNvPr>
            <p:cNvSpPr/>
            <p:nvPr/>
          </p:nvSpPr>
          <p:spPr>
            <a:xfrm>
              <a:off x="5075219" y="5683157"/>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8" name="Oval 60">
              <a:extLst>
                <a:ext uri="{FF2B5EF4-FFF2-40B4-BE49-F238E27FC236}">
                  <a16:creationId xmlns:a16="http://schemas.microsoft.com/office/drawing/2014/main" id="{98EF109F-85BC-874E-83DA-F7C2683C0A7E}"/>
                </a:ext>
              </a:extLst>
            </p:cNvPr>
            <p:cNvSpPr/>
            <p:nvPr/>
          </p:nvSpPr>
          <p:spPr>
            <a:xfrm>
              <a:off x="5233526" y="6037708"/>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9" name="Oval 60">
              <a:extLst>
                <a:ext uri="{FF2B5EF4-FFF2-40B4-BE49-F238E27FC236}">
                  <a16:creationId xmlns:a16="http://schemas.microsoft.com/office/drawing/2014/main" id="{98EF109F-85BC-874E-83DA-F7C2683C0A7E}"/>
                </a:ext>
              </a:extLst>
            </p:cNvPr>
            <p:cNvSpPr/>
            <p:nvPr/>
          </p:nvSpPr>
          <p:spPr>
            <a:xfrm>
              <a:off x="4562382" y="6037708"/>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60" name="Oval 60">
              <a:extLst>
                <a:ext uri="{FF2B5EF4-FFF2-40B4-BE49-F238E27FC236}">
                  <a16:creationId xmlns:a16="http://schemas.microsoft.com/office/drawing/2014/main" id="{98EF109F-85BC-874E-83DA-F7C2683C0A7E}"/>
                </a:ext>
              </a:extLst>
            </p:cNvPr>
            <p:cNvSpPr/>
            <p:nvPr/>
          </p:nvSpPr>
          <p:spPr>
            <a:xfrm>
              <a:off x="4599439" y="5816282"/>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61" name="Oval 60">
              <a:extLst>
                <a:ext uri="{FF2B5EF4-FFF2-40B4-BE49-F238E27FC236}">
                  <a16:creationId xmlns:a16="http://schemas.microsoft.com/office/drawing/2014/main" id="{98EF109F-85BC-874E-83DA-F7C2683C0A7E}"/>
                </a:ext>
              </a:extLst>
            </p:cNvPr>
            <p:cNvSpPr/>
            <p:nvPr/>
          </p:nvSpPr>
          <p:spPr>
            <a:xfrm>
              <a:off x="5194418" y="5793246"/>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62" name="Oval 60">
              <a:extLst>
                <a:ext uri="{FF2B5EF4-FFF2-40B4-BE49-F238E27FC236}">
                  <a16:creationId xmlns:a16="http://schemas.microsoft.com/office/drawing/2014/main" id="{98EF109F-85BC-874E-83DA-F7C2683C0A7E}"/>
                </a:ext>
              </a:extLst>
            </p:cNvPr>
            <p:cNvSpPr/>
            <p:nvPr/>
          </p:nvSpPr>
          <p:spPr>
            <a:xfrm>
              <a:off x="6307359" y="5455268"/>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63" name="Oval 60">
              <a:extLst>
                <a:ext uri="{FF2B5EF4-FFF2-40B4-BE49-F238E27FC236}">
                  <a16:creationId xmlns:a16="http://schemas.microsoft.com/office/drawing/2014/main" id="{98EF109F-85BC-874E-83DA-F7C2683C0A7E}"/>
                </a:ext>
              </a:extLst>
            </p:cNvPr>
            <p:cNvSpPr/>
            <p:nvPr/>
          </p:nvSpPr>
          <p:spPr>
            <a:xfrm>
              <a:off x="6122089" y="5607451"/>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64" name="Oval 60">
              <a:extLst>
                <a:ext uri="{FF2B5EF4-FFF2-40B4-BE49-F238E27FC236}">
                  <a16:creationId xmlns:a16="http://schemas.microsoft.com/office/drawing/2014/main" id="{98EF109F-85BC-874E-83DA-F7C2683C0A7E}"/>
                </a:ext>
              </a:extLst>
            </p:cNvPr>
            <p:cNvSpPr/>
            <p:nvPr/>
          </p:nvSpPr>
          <p:spPr>
            <a:xfrm>
              <a:off x="6038332" y="5861551"/>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65" name="Oval 60">
              <a:extLst>
                <a:ext uri="{FF2B5EF4-FFF2-40B4-BE49-F238E27FC236}">
                  <a16:creationId xmlns:a16="http://schemas.microsoft.com/office/drawing/2014/main" id="{98EF109F-85BC-874E-83DA-F7C2683C0A7E}"/>
                </a:ext>
              </a:extLst>
            </p:cNvPr>
            <p:cNvSpPr/>
            <p:nvPr/>
          </p:nvSpPr>
          <p:spPr>
            <a:xfrm>
              <a:off x="6314910" y="6044781"/>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66" name="Oval 60">
              <a:extLst>
                <a:ext uri="{FF2B5EF4-FFF2-40B4-BE49-F238E27FC236}">
                  <a16:creationId xmlns:a16="http://schemas.microsoft.com/office/drawing/2014/main" id="{98EF109F-85BC-874E-83DA-F7C2683C0A7E}"/>
                </a:ext>
              </a:extLst>
            </p:cNvPr>
            <p:cNvSpPr/>
            <p:nvPr/>
          </p:nvSpPr>
          <p:spPr>
            <a:xfrm>
              <a:off x="6260910" y="5832323"/>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67" name="Oval 60">
              <a:extLst>
                <a:ext uri="{FF2B5EF4-FFF2-40B4-BE49-F238E27FC236}">
                  <a16:creationId xmlns:a16="http://schemas.microsoft.com/office/drawing/2014/main" id="{98EF109F-85BC-874E-83DA-F7C2683C0A7E}"/>
                </a:ext>
              </a:extLst>
            </p:cNvPr>
            <p:cNvSpPr/>
            <p:nvPr/>
          </p:nvSpPr>
          <p:spPr>
            <a:xfrm>
              <a:off x="6497716" y="5740371"/>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68" name="Oval 60">
              <a:extLst>
                <a:ext uri="{FF2B5EF4-FFF2-40B4-BE49-F238E27FC236}">
                  <a16:creationId xmlns:a16="http://schemas.microsoft.com/office/drawing/2014/main" id="{98EF109F-85BC-874E-83DA-F7C2683C0A7E}"/>
                </a:ext>
              </a:extLst>
            </p:cNvPr>
            <p:cNvSpPr/>
            <p:nvPr/>
          </p:nvSpPr>
          <p:spPr>
            <a:xfrm>
              <a:off x="6884731" y="5755939"/>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69" name="Oval 60">
              <a:extLst>
                <a:ext uri="{FF2B5EF4-FFF2-40B4-BE49-F238E27FC236}">
                  <a16:creationId xmlns:a16="http://schemas.microsoft.com/office/drawing/2014/main" id="{98EF109F-85BC-874E-83DA-F7C2683C0A7E}"/>
                </a:ext>
              </a:extLst>
            </p:cNvPr>
            <p:cNvSpPr/>
            <p:nvPr/>
          </p:nvSpPr>
          <p:spPr>
            <a:xfrm>
              <a:off x="6748710" y="6005216"/>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70" name="Oval 60">
              <a:extLst>
                <a:ext uri="{FF2B5EF4-FFF2-40B4-BE49-F238E27FC236}">
                  <a16:creationId xmlns:a16="http://schemas.microsoft.com/office/drawing/2014/main" id="{98EF109F-85BC-874E-83DA-F7C2683C0A7E}"/>
                </a:ext>
              </a:extLst>
            </p:cNvPr>
            <p:cNvSpPr/>
            <p:nvPr/>
          </p:nvSpPr>
          <p:spPr>
            <a:xfrm>
              <a:off x="6706113" y="5435441"/>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71" name="Oval 60">
              <a:extLst>
                <a:ext uri="{FF2B5EF4-FFF2-40B4-BE49-F238E27FC236}">
                  <a16:creationId xmlns:a16="http://schemas.microsoft.com/office/drawing/2014/main" id="{98EF109F-85BC-874E-83DA-F7C2683C0A7E}"/>
                </a:ext>
              </a:extLst>
            </p:cNvPr>
            <p:cNvSpPr/>
            <p:nvPr/>
          </p:nvSpPr>
          <p:spPr>
            <a:xfrm>
              <a:off x="7012845" y="5560931"/>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72" name="Oval 60">
              <a:extLst>
                <a:ext uri="{FF2B5EF4-FFF2-40B4-BE49-F238E27FC236}">
                  <a16:creationId xmlns:a16="http://schemas.microsoft.com/office/drawing/2014/main" id="{98EF109F-85BC-874E-83DA-F7C2683C0A7E}"/>
                </a:ext>
              </a:extLst>
            </p:cNvPr>
            <p:cNvSpPr/>
            <p:nvPr/>
          </p:nvSpPr>
          <p:spPr>
            <a:xfrm>
              <a:off x="6688863" y="5702239"/>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73" name="Oval 60">
              <a:extLst>
                <a:ext uri="{FF2B5EF4-FFF2-40B4-BE49-F238E27FC236}">
                  <a16:creationId xmlns:a16="http://schemas.microsoft.com/office/drawing/2014/main" id="{98EF109F-85BC-874E-83DA-F7C2683C0A7E}"/>
                </a:ext>
              </a:extLst>
            </p:cNvPr>
            <p:cNvSpPr/>
            <p:nvPr/>
          </p:nvSpPr>
          <p:spPr>
            <a:xfrm>
              <a:off x="6565199" y="6098781"/>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74" name="Oval 60">
              <a:extLst>
                <a:ext uri="{FF2B5EF4-FFF2-40B4-BE49-F238E27FC236}">
                  <a16:creationId xmlns:a16="http://schemas.microsoft.com/office/drawing/2014/main" id="{98EF109F-85BC-874E-83DA-F7C2683C0A7E}"/>
                </a:ext>
              </a:extLst>
            </p:cNvPr>
            <p:cNvSpPr/>
            <p:nvPr/>
          </p:nvSpPr>
          <p:spPr>
            <a:xfrm>
              <a:off x="6497716" y="5390189"/>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75" name="Oval 60">
              <a:extLst>
                <a:ext uri="{FF2B5EF4-FFF2-40B4-BE49-F238E27FC236}">
                  <a16:creationId xmlns:a16="http://schemas.microsoft.com/office/drawing/2014/main" id="{98EF109F-85BC-874E-83DA-F7C2683C0A7E}"/>
                </a:ext>
              </a:extLst>
            </p:cNvPr>
            <p:cNvSpPr/>
            <p:nvPr/>
          </p:nvSpPr>
          <p:spPr>
            <a:xfrm>
              <a:off x="6953979" y="5998797"/>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76" name="Oval 60">
              <a:extLst>
                <a:ext uri="{FF2B5EF4-FFF2-40B4-BE49-F238E27FC236}">
                  <a16:creationId xmlns:a16="http://schemas.microsoft.com/office/drawing/2014/main" id="{98EF109F-85BC-874E-83DA-F7C2683C0A7E}"/>
                </a:ext>
              </a:extLst>
            </p:cNvPr>
            <p:cNvSpPr/>
            <p:nvPr/>
          </p:nvSpPr>
          <p:spPr>
            <a:xfrm>
              <a:off x="6351476" y="5627553"/>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77" name="Oval 60">
              <a:extLst>
                <a:ext uri="{FF2B5EF4-FFF2-40B4-BE49-F238E27FC236}">
                  <a16:creationId xmlns:a16="http://schemas.microsoft.com/office/drawing/2014/main" id="{98EF109F-85BC-874E-83DA-F7C2683C0A7E}"/>
                </a:ext>
              </a:extLst>
            </p:cNvPr>
            <p:cNvSpPr/>
            <p:nvPr/>
          </p:nvSpPr>
          <p:spPr>
            <a:xfrm>
              <a:off x="6550467" y="5907603"/>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78" name="Oval 60">
              <a:extLst>
                <a:ext uri="{FF2B5EF4-FFF2-40B4-BE49-F238E27FC236}">
                  <a16:creationId xmlns:a16="http://schemas.microsoft.com/office/drawing/2014/main" id="{98EF109F-85BC-874E-83DA-F7C2683C0A7E}"/>
                </a:ext>
              </a:extLst>
            </p:cNvPr>
            <p:cNvSpPr/>
            <p:nvPr/>
          </p:nvSpPr>
          <p:spPr>
            <a:xfrm>
              <a:off x="6567784" y="5548292"/>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79" name="Oval 60">
              <a:extLst>
                <a:ext uri="{FF2B5EF4-FFF2-40B4-BE49-F238E27FC236}">
                  <a16:creationId xmlns:a16="http://schemas.microsoft.com/office/drawing/2014/main" id="{98EF109F-85BC-874E-83DA-F7C2683C0A7E}"/>
                </a:ext>
              </a:extLst>
            </p:cNvPr>
            <p:cNvSpPr/>
            <p:nvPr/>
          </p:nvSpPr>
          <p:spPr>
            <a:xfrm>
              <a:off x="6845979" y="5565993"/>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80" name="Oval 60">
              <a:extLst>
                <a:ext uri="{FF2B5EF4-FFF2-40B4-BE49-F238E27FC236}">
                  <a16:creationId xmlns:a16="http://schemas.microsoft.com/office/drawing/2014/main" id="{98EF109F-85BC-874E-83DA-F7C2683C0A7E}"/>
                </a:ext>
              </a:extLst>
            </p:cNvPr>
            <p:cNvSpPr/>
            <p:nvPr/>
          </p:nvSpPr>
          <p:spPr>
            <a:xfrm>
              <a:off x="8148980" y="5607450"/>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81" name="Oval 60">
              <a:extLst>
                <a:ext uri="{FF2B5EF4-FFF2-40B4-BE49-F238E27FC236}">
                  <a16:creationId xmlns:a16="http://schemas.microsoft.com/office/drawing/2014/main" id="{98EF109F-85BC-874E-83DA-F7C2683C0A7E}"/>
                </a:ext>
              </a:extLst>
            </p:cNvPr>
            <p:cNvSpPr/>
            <p:nvPr/>
          </p:nvSpPr>
          <p:spPr>
            <a:xfrm>
              <a:off x="7949121" y="5752912"/>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82" name="Oval 60">
              <a:extLst>
                <a:ext uri="{FF2B5EF4-FFF2-40B4-BE49-F238E27FC236}">
                  <a16:creationId xmlns:a16="http://schemas.microsoft.com/office/drawing/2014/main" id="{98EF109F-85BC-874E-83DA-F7C2683C0A7E}"/>
                </a:ext>
              </a:extLst>
            </p:cNvPr>
            <p:cNvSpPr/>
            <p:nvPr/>
          </p:nvSpPr>
          <p:spPr>
            <a:xfrm>
              <a:off x="8017182" y="6020416"/>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83" name="Oval 60">
              <a:extLst>
                <a:ext uri="{FF2B5EF4-FFF2-40B4-BE49-F238E27FC236}">
                  <a16:creationId xmlns:a16="http://schemas.microsoft.com/office/drawing/2014/main" id="{98EF109F-85BC-874E-83DA-F7C2683C0A7E}"/>
                </a:ext>
              </a:extLst>
            </p:cNvPr>
            <p:cNvSpPr/>
            <p:nvPr/>
          </p:nvSpPr>
          <p:spPr>
            <a:xfrm>
              <a:off x="8307776" y="5998796"/>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84" name="Oval 60">
              <a:extLst>
                <a:ext uri="{FF2B5EF4-FFF2-40B4-BE49-F238E27FC236}">
                  <a16:creationId xmlns:a16="http://schemas.microsoft.com/office/drawing/2014/main" id="{98EF109F-85BC-874E-83DA-F7C2683C0A7E}"/>
                </a:ext>
              </a:extLst>
            </p:cNvPr>
            <p:cNvSpPr/>
            <p:nvPr/>
          </p:nvSpPr>
          <p:spPr>
            <a:xfrm>
              <a:off x="8094980" y="5861551"/>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85" name="Oval 60">
              <a:extLst>
                <a:ext uri="{FF2B5EF4-FFF2-40B4-BE49-F238E27FC236}">
                  <a16:creationId xmlns:a16="http://schemas.microsoft.com/office/drawing/2014/main" id="{98EF109F-85BC-874E-83DA-F7C2683C0A7E}"/>
                </a:ext>
              </a:extLst>
            </p:cNvPr>
            <p:cNvSpPr/>
            <p:nvPr/>
          </p:nvSpPr>
          <p:spPr>
            <a:xfrm>
              <a:off x="8299625" y="5792875"/>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86" name="Oval 60">
              <a:extLst>
                <a:ext uri="{FF2B5EF4-FFF2-40B4-BE49-F238E27FC236}">
                  <a16:creationId xmlns:a16="http://schemas.microsoft.com/office/drawing/2014/main" id="{98EF109F-85BC-874E-83DA-F7C2683C0A7E}"/>
                </a:ext>
              </a:extLst>
            </p:cNvPr>
            <p:cNvSpPr/>
            <p:nvPr/>
          </p:nvSpPr>
          <p:spPr>
            <a:xfrm>
              <a:off x="8492029" y="5983707"/>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87" name="Oval 60">
              <a:extLst>
                <a:ext uri="{FF2B5EF4-FFF2-40B4-BE49-F238E27FC236}">
                  <a16:creationId xmlns:a16="http://schemas.microsoft.com/office/drawing/2014/main" id="{98EF109F-85BC-874E-83DA-F7C2683C0A7E}"/>
                </a:ext>
              </a:extLst>
            </p:cNvPr>
            <p:cNvSpPr/>
            <p:nvPr/>
          </p:nvSpPr>
          <p:spPr>
            <a:xfrm>
              <a:off x="9700540" y="5648238"/>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88" name="Oval 60">
              <a:extLst>
                <a:ext uri="{FF2B5EF4-FFF2-40B4-BE49-F238E27FC236}">
                  <a16:creationId xmlns:a16="http://schemas.microsoft.com/office/drawing/2014/main" id="{98EF109F-85BC-874E-83DA-F7C2683C0A7E}"/>
                </a:ext>
              </a:extLst>
            </p:cNvPr>
            <p:cNvSpPr/>
            <p:nvPr/>
          </p:nvSpPr>
          <p:spPr>
            <a:xfrm>
              <a:off x="9860866" y="5503528"/>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89" name="Oval 60">
              <a:extLst>
                <a:ext uri="{FF2B5EF4-FFF2-40B4-BE49-F238E27FC236}">
                  <a16:creationId xmlns:a16="http://schemas.microsoft.com/office/drawing/2014/main" id="{98EF109F-85BC-874E-83DA-F7C2683C0A7E}"/>
                </a:ext>
              </a:extLst>
            </p:cNvPr>
            <p:cNvSpPr/>
            <p:nvPr/>
          </p:nvSpPr>
          <p:spPr>
            <a:xfrm>
              <a:off x="10058972" y="5496117"/>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90" name="Oval 60">
              <a:extLst>
                <a:ext uri="{FF2B5EF4-FFF2-40B4-BE49-F238E27FC236}">
                  <a16:creationId xmlns:a16="http://schemas.microsoft.com/office/drawing/2014/main" id="{98EF109F-85BC-874E-83DA-F7C2683C0A7E}"/>
                </a:ext>
              </a:extLst>
            </p:cNvPr>
            <p:cNvSpPr/>
            <p:nvPr/>
          </p:nvSpPr>
          <p:spPr>
            <a:xfrm>
              <a:off x="9891197" y="5661450"/>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91" name="Oval 60">
              <a:extLst>
                <a:ext uri="{FF2B5EF4-FFF2-40B4-BE49-F238E27FC236}">
                  <a16:creationId xmlns:a16="http://schemas.microsoft.com/office/drawing/2014/main" id="{98EF109F-85BC-874E-83DA-F7C2683C0A7E}"/>
                </a:ext>
              </a:extLst>
            </p:cNvPr>
            <p:cNvSpPr/>
            <p:nvPr/>
          </p:nvSpPr>
          <p:spPr>
            <a:xfrm>
              <a:off x="9589372" y="5841067"/>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92" name="Oval 60">
              <a:extLst>
                <a:ext uri="{FF2B5EF4-FFF2-40B4-BE49-F238E27FC236}">
                  <a16:creationId xmlns:a16="http://schemas.microsoft.com/office/drawing/2014/main" id="{98EF109F-85BC-874E-83DA-F7C2683C0A7E}"/>
                </a:ext>
              </a:extLst>
            </p:cNvPr>
            <p:cNvSpPr/>
            <p:nvPr/>
          </p:nvSpPr>
          <p:spPr>
            <a:xfrm>
              <a:off x="9773673" y="5907037"/>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93" name="Oval 60">
              <a:extLst>
                <a:ext uri="{FF2B5EF4-FFF2-40B4-BE49-F238E27FC236}">
                  <a16:creationId xmlns:a16="http://schemas.microsoft.com/office/drawing/2014/main" id="{98EF109F-85BC-874E-83DA-F7C2683C0A7E}"/>
                </a:ext>
              </a:extLst>
            </p:cNvPr>
            <p:cNvSpPr/>
            <p:nvPr/>
          </p:nvSpPr>
          <p:spPr>
            <a:xfrm>
              <a:off x="9966817" y="5998795"/>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94" name="Oval 60">
              <a:extLst>
                <a:ext uri="{FF2B5EF4-FFF2-40B4-BE49-F238E27FC236}">
                  <a16:creationId xmlns:a16="http://schemas.microsoft.com/office/drawing/2014/main" id="{98EF109F-85BC-874E-83DA-F7C2683C0A7E}"/>
                </a:ext>
              </a:extLst>
            </p:cNvPr>
            <p:cNvSpPr/>
            <p:nvPr/>
          </p:nvSpPr>
          <p:spPr>
            <a:xfrm>
              <a:off x="10194652" y="5875706"/>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95" name="Oval 60">
              <a:extLst>
                <a:ext uri="{FF2B5EF4-FFF2-40B4-BE49-F238E27FC236}">
                  <a16:creationId xmlns:a16="http://schemas.microsoft.com/office/drawing/2014/main" id="{98EF109F-85BC-874E-83DA-F7C2683C0A7E}"/>
                </a:ext>
              </a:extLst>
            </p:cNvPr>
            <p:cNvSpPr/>
            <p:nvPr/>
          </p:nvSpPr>
          <p:spPr>
            <a:xfrm>
              <a:off x="10154278" y="5693455"/>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96" name="Oval 60">
              <a:extLst>
                <a:ext uri="{FF2B5EF4-FFF2-40B4-BE49-F238E27FC236}">
                  <a16:creationId xmlns:a16="http://schemas.microsoft.com/office/drawing/2014/main" id="{98EF109F-85BC-874E-83DA-F7C2683C0A7E}"/>
                </a:ext>
              </a:extLst>
            </p:cNvPr>
            <p:cNvSpPr/>
            <p:nvPr/>
          </p:nvSpPr>
          <p:spPr>
            <a:xfrm>
              <a:off x="9950972" y="5815302"/>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97" name="Oval 60">
              <a:extLst>
                <a:ext uri="{FF2B5EF4-FFF2-40B4-BE49-F238E27FC236}">
                  <a16:creationId xmlns:a16="http://schemas.microsoft.com/office/drawing/2014/main" id="{98EF109F-85BC-874E-83DA-F7C2683C0A7E}"/>
                </a:ext>
              </a:extLst>
            </p:cNvPr>
            <p:cNvSpPr/>
            <p:nvPr/>
          </p:nvSpPr>
          <p:spPr>
            <a:xfrm>
              <a:off x="10302652" y="5915551"/>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98" name="Oval 60">
              <a:extLst>
                <a:ext uri="{FF2B5EF4-FFF2-40B4-BE49-F238E27FC236}">
                  <a16:creationId xmlns:a16="http://schemas.microsoft.com/office/drawing/2014/main" id="{98EF109F-85BC-874E-83DA-F7C2683C0A7E}"/>
                </a:ext>
              </a:extLst>
            </p:cNvPr>
            <p:cNvSpPr/>
            <p:nvPr/>
          </p:nvSpPr>
          <p:spPr>
            <a:xfrm>
              <a:off x="10233677" y="5548292"/>
              <a:ext cx="108000" cy="108001"/>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spTree>
    <p:custDataLst>
      <p:tags r:id="rId1"/>
    </p:custDataLst>
    <p:extLst>
      <p:ext uri="{BB962C8B-B14F-4D97-AF65-F5344CB8AC3E}">
        <p14:creationId xmlns:p14="http://schemas.microsoft.com/office/powerpoint/2010/main" val="3690142003"/>
      </p:ext>
    </p:extLst>
  </p:cSld>
  <p:clrMapOvr>
    <a:masterClrMapping/>
  </p:clrMapOvr>
  <mc:AlternateContent xmlns:mc="http://schemas.openxmlformats.org/markup-compatibility/2006" xmlns:p14="http://schemas.microsoft.com/office/powerpoint/2010/main">
    <mc:Choice Requires="p14">
      <p:transition spd="slow" p14:dur="2000" advTm="21392"/>
    </mc:Choice>
    <mc:Fallback xmlns="">
      <p:transition spd="slow" advTm="213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 grpId="0"/>
      <p:bldP spid="20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Geometric palette measurement</a:t>
            </a:r>
            <a:endParaRPr lang="zh-CN" altLang="en-US"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838199" y="1825624"/>
            <a:ext cx="9960903" cy="774701"/>
          </a:xfrm>
        </p:spPr>
        <p:txBody>
          <a:bodyPr>
            <a:normAutofit/>
          </a:bodyPr>
          <a:lstStyle/>
          <a:p>
            <a:r>
              <a:rPr lang="en-US" altLang="zh-CN" dirty="0">
                <a:latin typeface="Arial" panose="020B0604020202020204" pitchFamily="34" charset="0"/>
                <a:cs typeface="Arial" panose="020B0604020202020204" pitchFamily="34" charset="0"/>
              </a:rPr>
              <a:t>Rewards compactness</a:t>
            </a:r>
          </a:p>
        </p:txBody>
      </p:sp>
      <mc:AlternateContent xmlns:mc="http://schemas.openxmlformats.org/markup-compatibility/2006" xmlns:a14="http://schemas.microsoft.com/office/drawing/2010/main">
        <mc:Choice Requires="a14">
          <p:sp>
            <p:nvSpPr>
              <p:cNvPr id="57" name="文本框 56"/>
              <p:cNvSpPr txBox="1"/>
              <p:nvPr/>
            </p:nvSpPr>
            <p:spPr>
              <a:xfrm>
                <a:off x="1131246" y="2634603"/>
                <a:ext cx="9886710" cy="5318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3200" b="0" i="1" smtClean="0">
                              <a:solidFill>
                                <a:schemeClr val="tx1"/>
                              </a:solidFill>
                              <a:latin typeface="Cambria Math" panose="02040503050406030204" pitchFamily="18" charset="0"/>
                            </a:rPr>
                          </m:ctrlPr>
                        </m:sSubPr>
                        <m:e>
                          <m:r>
                            <a:rPr lang="en-US" altLang="zh-CN" sz="3200" b="0" i="1" smtClean="0">
                              <a:solidFill>
                                <a:schemeClr val="tx1"/>
                              </a:solidFill>
                              <a:latin typeface="Cambria Math" panose="02040503050406030204" pitchFamily="18" charset="0"/>
                            </a:rPr>
                            <m:t>𝐿</m:t>
                          </m:r>
                        </m:e>
                        <m:sub>
                          <m:r>
                            <m:rPr>
                              <m:sty m:val="p"/>
                            </m:rPr>
                            <a:rPr lang="en-US" altLang="zh-CN" sz="3200" i="1">
                              <a:solidFill>
                                <a:schemeClr val="tx1"/>
                              </a:solidFill>
                              <a:latin typeface="Cambria Math" panose="02040503050406030204" pitchFamily="18" charset="0"/>
                            </a:rPr>
                            <m:t>v</m:t>
                          </m:r>
                        </m:sub>
                      </m:sSub>
                      <m:d>
                        <m:dPr>
                          <m:ctrlPr>
                            <a:rPr lang="en-US" altLang="zh-CN" sz="3200" b="0" i="1" smtClean="0">
                              <a:solidFill>
                                <a:schemeClr val="tx1"/>
                              </a:solidFill>
                              <a:latin typeface="Cambria Math" panose="02040503050406030204" pitchFamily="18" charset="0"/>
                            </a:rPr>
                          </m:ctrlPr>
                        </m:dPr>
                        <m:e>
                          <m:r>
                            <m:rPr>
                              <m:sty m:val="p"/>
                            </m:rPr>
                            <a:rPr lang="en-US" altLang="zh-CN" sz="3200" b="0" i="0" smtClean="0">
                              <a:solidFill>
                                <a:schemeClr val="tx1"/>
                              </a:solidFill>
                              <a:latin typeface="Cambria Math" panose="02040503050406030204" pitchFamily="18" charset="0"/>
                            </a:rPr>
                            <m:t>P</m:t>
                          </m:r>
                          <m:r>
                            <a:rPr lang="en-US" altLang="zh-CN" sz="3200" b="0" i="1" smtClean="0">
                              <a:solidFill>
                                <a:schemeClr val="tx1"/>
                              </a:solidFill>
                              <a:latin typeface="Cambria Math" panose="02040503050406030204" pitchFamily="18" charset="0"/>
                            </a:rPr>
                            <m:t>,</m:t>
                          </m:r>
                          <m:r>
                            <m:rPr>
                              <m:sty m:val="p"/>
                            </m:rPr>
                            <a:rPr lang="en-US" altLang="zh-CN" sz="3200" b="0" i="0" smtClean="0">
                              <a:solidFill>
                                <a:schemeClr val="tx1"/>
                              </a:solidFill>
                              <a:latin typeface="Cambria Math" panose="02040503050406030204" pitchFamily="18" charset="0"/>
                            </a:rPr>
                            <m:t>I</m:t>
                          </m:r>
                        </m:e>
                      </m:d>
                      <m:r>
                        <a:rPr lang="en-US" altLang="zh-CN" sz="3200" b="0" i="1" smtClean="0">
                          <a:solidFill>
                            <a:schemeClr val="tx1"/>
                          </a:solidFill>
                          <a:latin typeface="Cambria Math" panose="02040503050406030204" pitchFamily="18" charset="0"/>
                        </a:rPr>
                        <m:t>=</m:t>
                      </m:r>
                      <m:sSub>
                        <m:sSubPr>
                          <m:ctrlPr>
                            <a:rPr lang="zh-CN" altLang="en-US" sz="3200" i="1" dirty="0" smtClean="0">
                              <a:solidFill>
                                <a:schemeClr val="tx1"/>
                              </a:solidFill>
                              <a:latin typeface="Cambria Math" panose="02040503050406030204" pitchFamily="18" charset="0"/>
                            </a:rPr>
                          </m:ctrlPr>
                        </m:sSubPr>
                        <m:e>
                          <m:r>
                            <a:rPr lang="en-US" altLang="zh-CN" sz="3200" b="0" i="1" dirty="0" smtClean="0">
                              <a:solidFill>
                                <a:schemeClr val="tx1"/>
                              </a:solidFill>
                              <a:latin typeface="Cambria Math" panose="02040503050406030204" pitchFamily="18" charset="0"/>
                            </a:rPr>
                            <m:t>𝐿</m:t>
                          </m:r>
                        </m:e>
                        <m:sub>
                          <m:r>
                            <a:rPr lang="en-US" altLang="zh-CN" sz="3200" b="0" i="1" dirty="0" smtClean="0">
                              <a:solidFill>
                                <a:schemeClr val="tx1"/>
                              </a:solidFill>
                              <a:latin typeface="Cambria Math" panose="02040503050406030204" pitchFamily="18" charset="0"/>
                            </a:rPr>
                            <m:t>𝑓𝑟𝑎𝑚𝑒</m:t>
                          </m:r>
                        </m:sub>
                      </m:sSub>
                      <m:d>
                        <m:dPr>
                          <m:ctrlPr>
                            <a:rPr lang="en-US" altLang="zh-CN" sz="3200" i="1">
                              <a:solidFill>
                                <a:schemeClr val="tx1"/>
                              </a:solidFill>
                              <a:latin typeface="Cambria Math" panose="02040503050406030204" pitchFamily="18" charset="0"/>
                            </a:rPr>
                          </m:ctrlPr>
                        </m:dPr>
                        <m:e>
                          <m:r>
                            <m:rPr>
                              <m:sty m:val="p"/>
                            </m:rPr>
                            <a:rPr lang="en-US" altLang="zh-CN" sz="3200">
                              <a:solidFill>
                                <a:schemeClr val="tx1"/>
                              </a:solidFill>
                              <a:latin typeface="Cambria Math" panose="02040503050406030204" pitchFamily="18" charset="0"/>
                            </a:rPr>
                            <m:t>P</m:t>
                          </m:r>
                          <m:r>
                            <a:rPr lang="en-US" altLang="zh-CN" sz="3200" i="1">
                              <a:solidFill>
                                <a:schemeClr val="tx1"/>
                              </a:solidFill>
                              <a:latin typeface="Cambria Math" panose="02040503050406030204" pitchFamily="18" charset="0"/>
                            </a:rPr>
                            <m:t>,</m:t>
                          </m:r>
                          <m:r>
                            <m:rPr>
                              <m:sty m:val="p"/>
                            </m:rPr>
                            <a:rPr lang="en-US" altLang="zh-CN" sz="3200">
                              <a:solidFill>
                                <a:schemeClr val="tx1"/>
                              </a:solidFill>
                              <a:latin typeface="Cambria Math" panose="02040503050406030204" pitchFamily="18" charset="0"/>
                            </a:rPr>
                            <m:t>I</m:t>
                          </m:r>
                        </m:e>
                      </m:d>
                      <m:r>
                        <a:rPr lang="en-US" altLang="zh-CN" sz="3200" b="0" i="1" dirty="0" smtClean="0">
                          <a:solidFill>
                            <a:schemeClr val="tx1"/>
                          </a:solidFill>
                          <a:latin typeface="Cambria Math" panose="02040503050406030204" pitchFamily="18" charset="0"/>
                        </a:rPr>
                        <m:t>+</m:t>
                      </m:r>
                      <m:sSub>
                        <m:sSubPr>
                          <m:ctrlPr>
                            <a:rPr lang="zh-CN" altLang="en-US" sz="3200" i="1" dirty="0" smtClean="0">
                              <a:solidFill>
                                <a:schemeClr val="bg2">
                                  <a:lumMod val="50000"/>
                                </a:schemeClr>
                              </a:solidFill>
                              <a:latin typeface="Cambria Math" panose="02040503050406030204" pitchFamily="18" charset="0"/>
                            </a:rPr>
                          </m:ctrlPr>
                        </m:sSubPr>
                        <m:e>
                          <m:r>
                            <a:rPr lang="en-US" altLang="zh-CN" sz="3200" i="1" dirty="0">
                              <a:solidFill>
                                <a:schemeClr val="bg2">
                                  <a:lumMod val="50000"/>
                                </a:schemeClr>
                              </a:solidFill>
                              <a:latin typeface="Cambria Math" panose="02040503050406030204" pitchFamily="18" charset="0"/>
                            </a:rPr>
                            <m:t>𝐿</m:t>
                          </m:r>
                        </m:e>
                        <m:sub>
                          <m:r>
                            <a:rPr lang="en-US" altLang="zh-CN" sz="3200" b="0" i="1" dirty="0" smtClean="0">
                              <a:solidFill>
                                <a:schemeClr val="bg2">
                                  <a:lumMod val="50000"/>
                                </a:schemeClr>
                              </a:solidFill>
                              <a:latin typeface="Cambria Math" panose="02040503050406030204" pitchFamily="18" charset="0"/>
                            </a:rPr>
                            <m:t>𝑠𝑚𝑜𝑜𝑡h</m:t>
                          </m:r>
                        </m:sub>
                      </m:sSub>
                      <m:d>
                        <m:dPr>
                          <m:ctrlPr>
                            <a:rPr lang="en-US" altLang="zh-CN" sz="3200" i="1">
                              <a:solidFill>
                                <a:schemeClr val="bg2">
                                  <a:lumMod val="50000"/>
                                </a:schemeClr>
                              </a:solidFill>
                              <a:latin typeface="Cambria Math" panose="02040503050406030204" pitchFamily="18" charset="0"/>
                            </a:rPr>
                          </m:ctrlPr>
                        </m:dPr>
                        <m:e>
                          <m:r>
                            <m:rPr>
                              <m:sty m:val="p"/>
                            </m:rPr>
                            <a:rPr lang="en-US" altLang="zh-CN" sz="3200">
                              <a:solidFill>
                                <a:schemeClr val="bg2">
                                  <a:lumMod val="50000"/>
                                </a:schemeClr>
                              </a:solidFill>
                              <a:latin typeface="Cambria Math" panose="02040503050406030204" pitchFamily="18" charset="0"/>
                            </a:rPr>
                            <m:t>P</m:t>
                          </m:r>
                        </m:e>
                      </m:d>
                    </m:oMath>
                  </m:oMathPara>
                </a14:m>
                <a:endParaRPr lang="zh-CN" altLang="en-US" sz="2600" dirty="0">
                  <a:solidFill>
                    <a:schemeClr val="tx1"/>
                  </a:solidFill>
                </a:endParaRPr>
              </a:p>
            </p:txBody>
          </p:sp>
        </mc:Choice>
        <mc:Fallback xmlns="">
          <p:sp>
            <p:nvSpPr>
              <p:cNvPr id="57" name="文本框 56"/>
              <p:cNvSpPr txBox="1">
                <a:spLocks noRot="1" noChangeAspect="1" noMove="1" noResize="1" noEditPoints="1" noAdjustHandles="1" noChangeArrowheads="1" noChangeShapeType="1" noTextEdit="1"/>
              </p:cNvSpPr>
              <p:nvPr/>
            </p:nvSpPr>
            <p:spPr>
              <a:xfrm>
                <a:off x="1131246" y="2634603"/>
                <a:ext cx="9886710" cy="531877"/>
              </a:xfrm>
              <a:prstGeom prst="rect">
                <a:avLst/>
              </a:prstGeom>
              <a:blipFill>
                <a:blip r:embed="rId6"/>
                <a:stretch>
                  <a:fillRect/>
                </a:stretch>
              </a:blipFill>
            </p:spPr>
            <p:txBody>
              <a:bodyPr/>
              <a:lstStyle/>
              <a:p>
                <a:r>
                  <a:rPr lang="zh-CN" altLang="en-US">
                    <a:noFill/>
                  </a:rPr>
                  <a:t> </a:t>
                </a:r>
              </a:p>
            </p:txBody>
          </p:sp>
        </mc:Fallback>
      </mc:AlternateContent>
      <p:grpSp>
        <p:nvGrpSpPr>
          <p:cNvPr id="64" name="组合 63"/>
          <p:cNvGrpSpPr/>
          <p:nvPr/>
        </p:nvGrpSpPr>
        <p:grpSpPr>
          <a:xfrm>
            <a:off x="726445" y="5360544"/>
            <a:ext cx="4989219" cy="1021887"/>
            <a:chOff x="6848052" y="4518502"/>
            <a:chExt cx="4989219" cy="1021887"/>
          </a:xfrm>
        </p:grpSpPr>
        <p:sp>
          <p:nvSpPr>
            <p:cNvPr id="65" name="矩形 64"/>
            <p:cNvSpPr/>
            <p:nvPr/>
          </p:nvSpPr>
          <p:spPr>
            <a:xfrm>
              <a:off x="8024698" y="4519824"/>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66" name="矩形 65"/>
            <p:cNvSpPr/>
            <p:nvPr/>
          </p:nvSpPr>
          <p:spPr>
            <a:xfrm>
              <a:off x="10496411" y="4528173"/>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67" name="矩形 66"/>
            <p:cNvSpPr/>
            <p:nvPr/>
          </p:nvSpPr>
          <p:spPr>
            <a:xfrm>
              <a:off x="9273986" y="4518502"/>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68" name="任意多边形 67"/>
            <p:cNvSpPr/>
            <p:nvPr/>
          </p:nvSpPr>
          <p:spPr>
            <a:xfrm>
              <a:off x="10919616" y="4729359"/>
              <a:ext cx="495300" cy="644525"/>
            </a:xfrm>
            <a:custGeom>
              <a:avLst/>
              <a:gdLst>
                <a:gd name="connsiteX0" fmla="*/ 266700 w 504825"/>
                <a:gd name="connsiteY0" fmla="*/ 0 h 800100"/>
                <a:gd name="connsiteX1" fmla="*/ 0 w 504825"/>
                <a:gd name="connsiteY1" fmla="*/ 219075 h 800100"/>
                <a:gd name="connsiteX2" fmla="*/ 47625 w 504825"/>
                <a:gd name="connsiteY2" fmla="*/ 638175 h 800100"/>
                <a:gd name="connsiteX3" fmla="*/ 428625 w 504825"/>
                <a:gd name="connsiteY3" fmla="*/ 800100 h 800100"/>
                <a:gd name="connsiteX4" fmla="*/ 504825 w 504825"/>
                <a:gd name="connsiteY4" fmla="*/ 390525 h 800100"/>
                <a:gd name="connsiteX5" fmla="*/ 266700 w 504825"/>
                <a:gd name="connsiteY5" fmla="*/ 0 h 800100"/>
                <a:gd name="connsiteX0" fmla="*/ 238125 w 476250"/>
                <a:gd name="connsiteY0" fmla="*/ 0 h 800100"/>
                <a:gd name="connsiteX1" fmla="*/ 0 w 476250"/>
                <a:gd name="connsiteY1" fmla="*/ 219075 h 800100"/>
                <a:gd name="connsiteX2" fmla="*/ 19050 w 476250"/>
                <a:gd name="connsiteY2" fmla="*/ 638175 h 800100"/>
                <a:gd name="connsiteX3" fmla="*/ 400050 w 476250"/>
                <a:gd name="connsiteY3" fmla="*/ 800100 h 800100"/>
                <a:gd name="connsiteX4" fmla="*/ 476250 w 476250"/>
                <a:gd name="connsiteY4" fmla="*/ 390525 h 800100"/>
                <a:gd name="connsiteX5" fmla="*/ 238125 w 476250"/>
                <a:gd name="connsiteY5" fmla="*/ 0 h 800100"/>
                <a:gd name="connsiteX0" fmla="*/ 238125 w 428625"/>
                <a:gd name="connsiteY0" fmla="*/ 0 h 800100"/>
                <a:gd name="connsiteX1" fmla="*/ 0 w 428625"/>
                <a:gd name="connsiteY1" fmla="*/ 219075 h 800100"/>
                <a:gd name="connsiteX2" fmla="*/ 19050 w 428625"/>
                <a:gd name="connsiteY2" fmla="*/ 638175 h 800100"/>
                <a:gd name="connsiteX3" fmla="*/ 400050 w 428625"/>
                <a:gd name="connsiteY3" fmla="*/ 800100 h 800100"/>
                <a:gd name="connsiteX4" fmla="*/ 428625 w 428625"/>
                <a:gd name="connsiteY4" fmla="*/ 400050 h 800100"/>
                <a:gd name="connsiteX5" fmla="*/ 238125 w 428625"/>
                <a:gd name="connsiteY5" fmla="*/ 0 h 800100"/>
                <a:gd name="connsiteX0" fmla="*/ 238125 w 457200"/>
                <a:gd name="connsiteY0" fmla="*/ 0 h 800100"/>
                <a:gd name="connsiteX1" fmla="*/ 0 w 457200"/>
                <a:gd name="connsiteY1" fmla="*/ 219075 h 800100"/>
                <a:gd name="connsiteX2" fmla="*/ 19050 w 457200"/>
                <a:gd name="connsiteY2" fmla="*/ 638175 h 800100"/>
                <a:gd name="connsiteX3" fmla="*/ 400050 w 457200"/>
                <a:gd name="connsiteY3" fmla="*/ 800100 h 800100"/>
                <a:gd name="connsiteX4" fmla="*/ 457200 w 457200"/>
                <a:gd name="connsiteY4" fmla="*/ 400050 h 800100"/>
                <a:gd name="connsiteX5" fmla="*/ 238125 w 457200"/>
                <a:gd name="connsiteY5" fmla="*/ 0 h 800100"/>
                <a:gd name="connsiteX0" fmla="*/ 238125 w 457200"/>
                <a:gd name="connsiteY0" fmla="*/ 0 h 876300"/>
                <a:gd name="connsiteX1" fmla="*/ 0 w 457200"/>
                <a:gd name="connsiteY1" fmla="*/ 219075 h 876300"/>
                <a:gd name="connsiteX2" fmla="*/ 19050 w 457200"/>
                <a:gd name="connsiteY2" fmla="*/ 638175 h 876300"/>
                <a:gd name="connsiteX3" fmla="*/ 419100 w 457200"/>
                <a:gd name="connsiteY3" fmla="*/ 876300 h 876300"/>
                <a:gd name="connsiteX4" fmla="*/ 457200 w 457200"/>
                <a:gd name="connsiteY4" fmla="*/ 400050 h 876300"/>
                <a:gd name="connsiteX5" fmla="*/ 238125 w 457200"/>
                <a:gd name="connsiteY5" fmla="*/ 0 h 876300"/>
                <a:gd name="connsiteX0" fmla="*/ 238125 w 495300"/>
                <a:gd name="connsiteY0" fmla="*/ 0 h 876300"/>
                <a:gd name="connsiteX1" fmla="*/ 0 w 495300"/>
                <a:gd name="connsiteY1" fmla="*/ 21907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238125 w 495300"/>
                <a:gd name="connsiteY0" fmla="*/ 0 h 876300"/>
                <a:gd name="connsiteX1" fmla="*/ 0 w 495300"/>
                <a:gd name="connsiteY1" fmla="*/ 20002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238125 w 495300"/>
                <a:gd name="connsiteY0" fmla="*/ 0 h 752475"/>
                <a:gd name="connsiteX1" fmla="*/ 0 w 495300"/>
                <a:gd name="connsiteY1" fmla="*/ 200025 h 752475"/>
                <a:gd name="connsiteX2" fmla="*/ 19050 w 495300"/>
                <a:gd name="connsiteY2" fmla="*/ 638175 h 752475"/>
                <a:gd name="connsiteX3" fmla="*/ 368300 w 495300"/>
                <a:gd name="connsiteY3" fmla="*/ 752475 h 752475"/>
                <a:gd name="connsiteX4" fmla="*/ 495300 w 495300"/>
                <a:gd name="connsiteY4" fmla="*/ 428625 h 752475"/>
                <a:gd name="connsiteX5" fmla="*/ 238125 w 495300"/>
                <a:gd name="connsiteY5" fmla="*/ 0 h 752475"/>
                <a:gd name="connsiteX0" fmla="*/ 288925 w 495300"/>
                <a:gd name="connsiteY0" fmla="*/ 0 h 644525"/>
                <a:gd name="connsiteX1" fmla="*/ 0 w 495300"/>
                <a:gd name="connsiteY1" fmla="*/ 92075 h 644525"/>
                <a:gd name="connsiteX2" fmla="*/ 19050 w 495300"/>
                <a:gd name="connsiteY2" fmla="*/ 530225 h 644525"/>
                <a:gd name="connsiteX3" fmla="*/ 368300 w 495300"/>
                <a:gd name="connsiteY3" fmla="*/ 644525 h 644525"/>
                <a:gd name="connsiteX4" fmla="*/ 495300 w 495300"/>
                <a:gd name="connsiteY4" fmla="*/ 320675 h 644525"/>
                <a:gd name="connsiteX5" fmla="*/ 288925 w 495300"/>
                <a:gd name="connsiteY5" fmla="*/ 0 h 64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0" h="644525">
                  <a:moveTo>
                    <a:pt x="288925" y="0"/>
                  </a:moveTo>
                  <a:lnTo>
                    <a:pt x="0" y="92075"/>
                  </a:lnTo>
                  <a:lnTo>
                    <a:pt x="19050" y="530225"/>
                  </a:lnTo>
                  <a:lnTo>
                    <a:pt x="368300" y="644525"/>
                  </a:lnTo>
                  <a:lnTo>
                    <a:pt x="495300" y="320675"/>
                  </a:lnTo>
                  <a:lnTo>
                    <a:pt x="288925" y="0"/>
                  </a:lnTo>
                  <a:close/>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69" name="组合 68"/>
            <p:cNvGrpSpPr/>
            <p:nvPr/>
          </p:nvGrpSpPr>
          <p:grpSpPr>
            <a:xfrm>
              <a:off x="10871990" y="4675796"/>
              <a:ext cx="574740" cy="750796"/>
              <a:chOff x="10590142" y="4873695"/>
              <a:chExt cx="574740" cy="750796"/>
            </a:xfrm>
          </p:grpSpPr>
          <p:sp>
            <p:nvSpPr>
              <p:cNvPr id="146" name="椭圆 145"/>
              <p:cNvSpPr/>
              <p:nvPr/>
            </p:nvSpPr>
            <p:spPr>
              <a:xfrm>
                <a:off x="11056882" y="5206688"/>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47" name="椭圆 146"/>
              <p:cNvSpPr/>
              <p:nvPr/>
            </p:nvSpPr>
            <p:spPr>
              <a:xfrm>
                <a:off x="10945962" y="5516491"/>
                <a:ext cx="108000" cy="108000"/>
              </a:xfrm>
              <a:prstGeom prst="ellipse">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48" name="椭圆 147"/>
              <p:cNvSpPr/>
              <p:nvPr/>
            </p:nvSpPr>
            <p:spPr>
              <a:xfrm>
                <a:off x="10609192" y="5388406"/>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49" name="椭圆 148"/>
              <p:cNvSpPr/>
              <p:nvPr/>
            </p:nvSpPr>
            <p:spPr>
              <a:xfrm>
                <a:off x="10855703" y="4873695"/>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50" name="椭圆 149"/>
              <p:cNvSpPr/>
              <p:nvPr/>
            </p:nvSpPr>
            <p:spPr>
              <a:xfrm>
                <a:off x="10590142" y="4975865"/>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sp>
          <p:nvSpPr>
            <p:cNvPr id="70" name="矩形 69"/>
            <p:cNvSpPr/>
            <p:nvPr/>
          </p:nvSpPr>
          <p:spPr>
            <a:xfrm>
              <a:off x="6848052" y="4524520"/>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cxnSp>
          <p:nvCxnSpPr>
            <p:cNvPr id="71" name="直接连接符 70"/>
            <p:cNvCxnSpPr>
              <a:stCxn id="145" idx="6"/>
              <a:endCxn id="139" idx="2"/>
            </p:cNvCxnSpPr>
            <p:nvPr/>
          </p:nvCxnSpPr>
          <p:spPr>
            <a:xfrm>
              <a:off x="7560437" y="4728087"/>
              <a:ext cx="1168899" cy="22235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直接连接符 71"/>
            <p:cNvCxnSpPr>
              <a:stCxn id="143" idx="6"/>
              <a:endCxn id="136" idx="2"/>
            </p:cNvCxnSpPr>
            <p:nvPr/>
          </p:nvCxnSpPr>
          <p:spPr>
            <a:xfrm flipV="1">
              <a:off x="7725406" y="5345675"/>
              <a:ext cx="1032197" cy="71636"/>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直接连接符 72"/>
            <p:cNvCxnSpPr>
              <a:stCxn id="145" idx="6"/>
              <a:endCxn id="138" idx="2"/>
            </p:cNvCxnSpPr>
            <p:nvPr/>
          </p:nvCxnSpPr>
          <p:spPr>
            <a:xfrm>
              <a:off x="7560437" y="4728087"/>
              <a:ext cx="949706" cy="67791"/>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a:stCxn id="144" idx="6"/>
              <a:endCxn id="137" idx="2"/>
            </p:cNvCxnSpPr>
            <p:nvPr/>
          </p:nvCxnSpPr>
          <p:spPr>
            <a:xfrm>
              <a:off x="7360853" y="5196764"/>
              <a:ext cx="1128060" cy="19638"/>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75" name="任意多边形 74"/>
            <p:cNvSpPr/>
            <p:nvPr/>
          </p:nvSpPr>
          <p:spPr>
            <a:xfrm>
              <a:off x="7310804" y="4720430"/>
              <a:ext cx="361950" cy="708025"/>
            </a:xfrm>
            <a:custGeom>
              <a:avLst/>
              <a:gdLst>
                <a:gd name="connsiteX0" fmla="*/ 184150 w 361950"/>
                <a:gd name="connsiteY0" fmla="*/ 0 h 781050"/>
                <a:gd name="connsiteX1" fmla="*/ 0 w 361950"/>
                <a:gd name="connsiteY1" fmla="*/ 552450 h 781050"/>
                <a:gd name="connsiteX2" fmla="*/ 361950 w 361950"/>
                <a:gd name="connsiteY2" fmla="*/ 781050 h 781050"/>
                <a:gd name="connsiteX3" fmla="*/ 184150 w 361950"/>
                <a:gd name="connsiteY3" fmla="*/ 0 h 781050"/>
                <a:gd name="connsiteX0" fmla="*/ 203200 w 361950"/>
                <a:gd name="connsiteY0" fmla="*/ 0 h 657225"/>
                <a:gd name="connsiteX1" fmla="*/ 0 w 361950"/>
                <a:gd name="connsiteY1" fmla="*/ 428625 h 657225"/>
                <a:gd name="connsiteX2" fmla="*/ 361950 w 361950"/>
                <a:gd name="connsiteY2" fmla="*/ 657225 h 657225"/>
                <a:gd name="connsiteX3" fmla="*/ 203200 w 361950"/>
                <a:gd name="connsiteY3" fmla="*/ 0 h 657225"/>
                <a:gd name="connsiteX0" fmla="*/ 184150 w 361950"/>
                <a:gd name="connsiteY0" fmla="*/ 0 h 708025"/>
                <a:gd name="connsiteX1" fmla="*/ 0 w 361950"/>
                <a:gd name="connsiteY1" fmla="*/ 479425 h 708025"/>
                <a:gd name="connsiteX2" fmla="*/ 361950 w 361950"/>
                <a:gd name="connsiteY2" fmla="*/ 708025 h 708025"/>
                <a:gd name="connsiteX3" fmla="*/ 184150 w 361950"/>
                <a:gd name="connsiteY3" fmla="*/ 0 h 708025"/>
              </a:gdLst>
              <a:ahLst/>
              <a:cxnLst>
                <a:cxn ang="0">
                  <a:pos x="connsiteX0" y="connsiteY0"/>
                </a:cxn>
                <a:cxn ang="0">
                  <a:pos x="connsiteX1" y="connsiteY1"/>
                </a:cxn>
                <a:cxn ang="0">
                  <a:pos x="connsiteX2" y="connsiteY2"/>
                </a:cxn>
                <a:cxn ang="0">
                  <a:pos x="connsiteX3" y="connsiteY3"/>
                </a:cxn>
              </a:cxnLst>
              <a:rect l="l" t="t" r="r" b="b"/>
              <a:pathLst>
                <a:path w="361950" h="708025">
                  <a:moveTo>
                    <a:pt x="184150" y="0"/>
                  </a:moveTo>
                  <a:lnTo>
                    <a:pt x="0" y="479425"/>
                  </a:lnTo>
                  <a:lnTo>
                    <a:pt x="361950" y="708025"/>
                  </a:lnTo>
                  <a:lnTo>
                    <a:pt x="184150" y="0"/>
                  </a:lnTo>
                  <a:close/>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cxnSp>
          <p:nvCxnSpPr>
            <p:cNvPr id="76" name="直接连接符 75"/>
            <p:cNvCxnSpPr>
              <a:stCxn id="138" idx="6"/>
              <a:endCxn id="142" idx="2"/>
            </p:cNvCxnSpPr>
            <p:nvPr/>
          </p:nvCxnSpPr>
          <p:spPr>
            <a:xfrm>
              <a:off x="8618143" y="4795878"/>
              <a:ext cx="1257978" cy="20141"/>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77" name="组合 76"/>
            <p:cNvGrpSpPr/>
            <p:nvPr/>
          </p:nvGrpSpPr>
          <p:grpSpPr>
            <a:xfrm>
              <a:off x="7252853" y="4674087"/>
              <a:ext cx="472553" cy="797224"/>
              <a:chOff x="5878474" y="4748322"/>
              <a:chExt cx="472553" cy="797224"/>
            </a:xfrm>
          </p:grpSpPr>
          <p:sp>
            <p:nvSpPr>
              <p:cNvPr id="143" name="椭圆 142"/>
              <p:cNvSpPr/>
              <p:nvPr/>
            </p:nvSpPr>
            <p:spPr>
              <a:xfrm>
                <a:off x="6243027" y="5437546"/>
                <a:ext cx="108000" cy="108000"/>
              </a:xfrm>
              <a:prstGeom prst="ellipse">
                <a:avLst/>
              </a:prstGeom>
              <a:solidFill>
                <a:srgbClr val="F2F2F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144" name="椭圆 143"/>
              <p:cNvSpPr/>
              <p:nvPr/>
            </p:nvSpPr>
            <p:spPr>
              <a:xfrm>
                <a:off x="5878474" y="5216999"/>
                <a:ext cx="108000" cy="108000"/>
              </a:xfrm>
              <a:prstGeom prst="ellipse">
                <a:avLst/>
              </a:prstGeom>
              <a:solidFill>
                <a:srgbClr val="353D7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145" name="椭圆 144"/>
              <p:cNvSpPr/>
              <p:nvPr/>
            </p:nvSpPr>
            <p:spPr>
              <a:xfrm>
                <a:off x="6078058" y="4748322"/>
                <a:ext cx="108000" cy="108000"/>
              </a:xfrm>
              <a:prstGeom prst="ellipse">
                <a:avLst/>
              </a:prstGeom>
              <a:solidFill>
                <a:srgbClr val="6F413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grpSp>
        <p:cxnSp>
          <p:nvCxnSpPr>
            <p:cNvPr id="78" name="直接连接符 77"/>
            <p:cNvCxnSpPr>
              <a:stCxn id="139" idx="6"/>
              <a:endCxn id="142" idx="2"/>
            </p:cNvCxnSpPr>
            <p:nvPr/>
          </p:nvCxnSpPr>
          <p:spPr>
            <a:xfrm flipV="1">
              <a:off x="8837336" y="4816019"/>
              <a:ext cx="1038785" cy="134426"/>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79" name="任意多边形 78"/>
            <p:cNvSpPr/>
            <p:nvPr/>
          </p:nvSpPr>
          <p:spPr>
            <a:xfrm>
              <a:off x="9753910" y="4804075"/>
              <a:ext cx="315064" cy="529128"/>
            </a:xfrm>
            <a:custGeom>
              <a:avLst/>
              <a:gdLst>
                <a:gd name="connsiteX0" fmla="*/ 184150 w 361950"/>
                <a:gd name="connsiteY0" fmla="*/ 0 h 781050"/>
                <a:gd name="connsiteX1" fmla="*/ 0 w 361950"/>
                <a:gd name="connsiteY1" fmla="*/ 552450 h 781050"/>
                <a:gd name="connsiteX2" fmla="*/ 361950 w 361950"/>
                <a:gd name="connsiteY2" fmla="*/ 781050 h 781050"/>
                <a:gd name="connsiteX3" fmla="*/ 184150 w 361950"/>
                <a:gd name="connsiteY3" fmla="*/ 0 h 781050"/>
                <a:gd name="connsiteX0" fmla="*/ 178760 w 356560"/>
                <a:gd name="connsiteY0" fmla="*/ 0 h 781050"/>
                <a:gd name="connsiteX1" fmla="*/ 0 w 356560"/>
                <a:gd name="connsiteY1" fmla="*/ 503679 h 781050"/>
                <a:gd name="connsiteX2" fmla="*/ 356560 w 356560"/>
                <a:gd name="connsiteY2" fmla="*/ 781050 h 781050"/>
                <a:gd name="connsiteX3" fmla="*/ 178760 w 356560"/>
                <a:gd name="connsiteY3" fmla="*/ 0 h 781050"/>
                <a:gd name="connsiteX0" fmla="*/ 200319 w 356560"/>
                <a:gd name="connsiteY0" fmla="*/ 0 h 774083"/>
                <a:gd name="connsiteX1" fmla="*/ 0 w 356560"/>
                <a:gd name="connsiteY1" fmla="*/ 496712 h 774083"/>
                <a:gd name="connsiteX2" fmla="*/ 356560 w 356560"/>
                <a:gd name="connsiteY2" fmla="*/ 774083 h 774083"/>
                <a:gd name="connsiteX3" fmla="*/ 200319 w 356560"/>
                <a:gd name="connsiteY3" fmla="*/ 0 h 774083"/>
              </a:gdLst>
              <a:ahLst/>
              <a:cxnLst>
                <a:cxn ang="0">
                  <a:pos x="connsiteX0" y="connsiteY0"/>
                </a:cxn>
                <a:cxn ang="0">
                  <a:pos x="connsiteX1" y="connsiteY1"/>
                </a:cxn>
                <a:cxn ang="0">
                  <a:pos x="connsiteX2" y="connsiteY2"/>
                </a:cxn>
                <a:cxn ang="0">
                  <a:pos x="connsiteX3" y="connsiteY3"/>
                </a:cxn>
              </a:cxnLst>
              <a:rect l="l" t="t" r="r" b="b"/>
              <a:pathLst>
                <a:path w="356560" h="774083">
                  <a:moveTo>
                    <a:pt x="200319" y="0"/>
                  </a:moveTo>
                  <a:lnTo>
                    <a:pt x="0" y="496712"/>
                  </a:lnTo>
                  <a:lnTo>
                    <a:pt x="356560" y="774083"/>
                  </a:lnTo>
                  <a:lnTo>
                    <a:pt x="200319" y="0"/>
                  </a:lnTo>
                  <a:close/>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126" name="组合 125"/>
            <p:cNvGrpSpPr/>
            <p:nvPr/>
          </p:nvGrpSpPr>
          <p:grpSpPr>
            <a:xfrm>
              <a:off x="9711770" y="4762019"/>
              <a:ext cx="399401" cy="607348"/>
              <a:chOff x="9107718" y="4928530"/>
              <a:chExt cx="399401" cy="607348"/>
            </a:xfrm>
          </p:grpSpPr>
          <p:sp>
            <p:nvSpPr>
              <p:cNvPr id="140" name="椭圆 139"/>
              <p:cNvSpPr/>
              <p:nvPr/>
            </p:nvSpPr>
            <p:spPr>
              <a:xfrm>
                <a:off x="9399119" y="5427878"/>
                <a:ext cx="108000" cy="108000"/>
              </a:xfrm>
              <a:prstGeom prst="ellipse">
                <a:avLst/>
              </a:prstGeom>
              <a:solidFill>
                <a:srgbClr val="6C86A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41" name="椭圆 140"/>
              <p:cNvSpPr/>
              <p:nvPr/>
            </p:nvSpPr>
            <p:spPr>
              <a:xfrm>
                <a:off x="9107718" y="5260613"/>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42" name="椭圆 141"/>
              <p:cNvSpPr/>
              <p:nvPr/>
            </p:nvSpPr>
            <p:spPr>
              <a:xfrm>
                <a:off x="9272069" y="4928530"/>
                <a:ext cx="108000" cy="108000"/>
              </a:xfrm>
              <a:prstGeom prst="ellipse">
                <a:avLst/>
              </a:prstGeom>
              <a:solidFill>
                <a:srgbClr val="C55A1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sp>
          <p:nvSpPr>
            <p:cNvPr id="127" name="任意多边形 126"/>
            <p:cNvSpPr/>
            <p:nvPr/>
          </p:nvSpPr>
          <p:spPr>
            <a:xfrm>
              <a:off x="8525854" y="4784841"/>
              <a:ext cx="285750" cy="596900"/>
            </a:xfrm>
            <a:custGeom>
              <a:avLst/>
              <a:gdLst>
                <a:gd name="connsiteX0" fmla="*/ 0 w 295275"/>
                <a:gd name="connsiteY0" fmla="*/ 0 h 638175"/>
                <a:gd name="connsiteX1" fmla="*/ 9525 w 295275"/>
                <a:gd name="connsiteY1" fmla="*/ 457200 h 638175"/>
                <a:gd name="connsiteX2" fmla="*/ 295275 w 295275"/>
                <a:gd name="connsiteY2" fmla="*/ 638175 h 638175"/>
                <a:gd name="connsiteX3" fmla="*/ 285750 w 295275"/>
                <a:gd name="connsiteY3" fmla="*/ 180975 h 638175"/>
                <a:gd name="connsiteX4" fmla="*/ 0 w 295275"/>
                <a:gd name="connsiteY4" fmla="*/ 0 h 638175"/>
                <a:gd name="connsiteX0" fmla="*/ 31750 w 285750"/>
                <a:gd name="connsiteY0" fmla="*/ 0 h 596900"/>
                <a:gd name="connsiteX1" fmla="*/ 0 w 285750"/>
                <a:gd name="connsiteY1" fmla="*/ 415925 h 596900"/>
                <a:gd name="connsiteX2" fmla="*/ 285750 w 285750"/>
                <a:gd name="connsiteY2" fmla="*/ 596900 h 596900"/>
                <a:gd name="connsiteX3" fmla="*/ 276225 w 285750"/>
                <a:gd name="connsiteY3" fmla="*/ 139700 h 596900"/>
                <a:gd name="connsiteX4" fmla="*/ 31750 w 285750"/>
                <a:gd name="connsiteY4" fmla="*/ 0 h 596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 h="596900">
                  <a:moveTo>
                    <a:pt x="31750" y="0"/>
                  </a:moveTo>
                  <a:lnTo>
                    <a:pt x="0" y="415925"/>
                  </a:lnTo>
                  <a:lnTo>
                    <a:pt x="285750" y="596900"/>
                  </a:lnTo>
                  <a:lnTo>
                    <a:pt x="276225" y="139700"/>
                  </a:lnTo>
                  <a:lnTo>
                    <a:pt x="31750" y="0"/>
                  </a:lnTo>
                  <a:close/>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128" name="组合 127"/>
            <p:cNvGrpSpPr/>
            <p:nvPr/>
          </p:nvGrpSpPr>
          <p:grpSpPr>
            <a:xfrm>
              <a:off x="8488913" y="4741878"/>
              <a:ext cx="376690" cy="657797"/>
              <a:chOff x="4228018" y="5357169"/>
              <a:chExt cx="376690" cy="657797"/>
            </a:xfrm>
          </p:grpSpPr>
          <p:sp>
            <p:nvSpPr>
              <p:cNvPr id="136" name="椭圆 135"/>
              <p:cNvSpPr/>
              <p:nvPr/>
            </p:nvSpPr>
            <p:spPr>
              <a:xfrm>
                <a:off x="4496708" y="5906966"/>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37" name="椭圆 136"/>
              <p:cNvSpPr/>
              <p:nvPr/>
            </p:nvSpPr>
            <p:spPr>
              <a:xfrm>
                <a:off x="4228018" y="5777693"/>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38" name="椭圆 137"/>
              <p:cNvSpPr/>
              <p:nvPr/>
            </p:nvSpPr>
            <p:spPr>
              <a:xfrm>
                <a:off x="4249248" y="5357169"/>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39" name="椭圆 138"/>
              <p:cNvSpPr/>
              <p:nvPr/>
            </p:nvSpPr>
            <p:spPr>
              <a:xfrm>
                <a:off x="4468441" y="5511736"/>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cxnSp>
          <p:nvCxnSpPr>
            <p:cNvPr id="129" name="直接连接符 128"/>
            <p:cNvCxnSpPr>
              <a:stCxn id="137" idx="6"/>
              <a:endCxn id="141" idx="2"/>
            </p:cNvCxnSpPr>
            <p:nvPr/>
          </p:nvCxnSpPr>
          <p:spPr>
            <a:xfrm flipV="1">
              <a:off x="8596913" y="5148102"/>
              <a:ext cx="1114857" cy="68300"/>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130" name="直接连接符 129"/>
            <p:cNvCxnSpPr>
              <a:stCxn id="136" idx="6"/>
              <a:endCxn id="140" idx="2"/>
            </p:cNvCxnSpPr>
            <p:nvPr/>
          </p:nvCxnSpPr>
          <p:spPr>
            <a:xfrm flipV="1">
              <a:off x="8865603" y="5315367"/>
              <a:ext cx="1137568" cy="3030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1" name="直接连接符 130"/>
            <p:cNvCxnSpPr>
              <a:stCxn id="140" idx="6"/>
              <a:endCxn id="147" idx="2"/>
            </p:cNvCxnSpPr>
            <p:nvPr/>
          </p:nvCxnSpPr>
          <p:spPr>
            <a:xfrm>
              <a:off x="10111171" y="5315367"/>
              <a:ext cx="1116639" cy="57225"/>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2" name="直接连接符 131"/>
            <p:cNvCxnSpPr>
              <a:stCxn id="142" idx="6"/>
              <a:endCxn id="146" idx="2"/>
            </p:cNvCxnSpPr>
            <p:nvPr/>
          </p:nvCxnSpPr>
          <p:spPr>
            <a:xfrm>
              <a:off x="9984121" y="4816019"/>
              <a:ext cx="1354609" cy="24677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3" name="直接连接符 132"/>
            <p:cNvCxnSpPr>
              <a:stCxn id="142" idx="6"/>
              <a:endCxn id="149" idx="2"/>
            </p:cNvCxnSpPr>
            <p:nvPr/>
          </p:nvCxnSpPr>
          <p:spPr>
            <a:xfrm flipV="1">
              <a:off x="9984121" y="4729796"/>
              <a:ext cx="1153430" cy="86223"/>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4" name="直接连接符 133"/>
            <p:cNvCxnSpPr>
              <a:stCxn id="142" idx="6"/>
              <a:endCxn id="150" idx="2"/>
            </p:cNvCxnSpPr>
            <p:nvPr/>
          </p:nvCxnSpPr>
          <p:spPr>
            <a:xfrm>
              <a:off x="9984121" y="4816019"/>
              <a:ext cx="887869" cy="15947"/>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135" name="直接连接符 134"/>
            <p:cNvCxnSpPr>
              <a:stCxn id="141" idx="6"/>
              <a:endCxn id="148" idx="2"/>
            </p:cNvCxnSpPr>
            <p:nvPr/>
          </p:nvCxnSpPr>
          <p:spPr>
            <a:xfrm>
              <a:off x="9819770" y="5148102"/>
              <a:ext cx="1071270" cy="96405"/>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grpSp>
      <p:grpSp>
        <p:nvGrpSpPr>
          <p:cNvPr id="151" name="组合 150"/>
          <p:cNvGrpSpPr/>
          <p:nvPr/>
        </p:nvGrpSpPr>
        <p:grpSpPr>
          <a:xfrm>
            <a:off x="730252" y="3730084"/>
            <a:ext cx="4989219" cy="1021887"/>
            <a:chOff x="6096000" y="2219581"/>
            <a:chExt cx="4989219" cy="1021887"/>
          </a:xfrm>
        </p:grpSpPr>
        <p:sp>
          <p:nvSpPr>
            <p:cNvPr id="152" name="矩形 151"/>
            <p:cNvSpPr/>
            <p:nvPr/>
          </p:nvSpPr>
          <p:spPr>
            <a:xfrm>
              <a:off x="6096000" y="2225599"/>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153" name="矩形 152"/>
            <p:cNvSpPr/>
            <p:nvPr/>
          </p:nvSpPr>
          <p:spPr>
            <a:xfrm>
              <a:off x="7272646" y="2220903"/>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54" name="矩形 153"/>
            <p:cNvSpPr/>
            <p:nvPr/>
          </p:nvSpPr>
          <p:spPr>
            <a:xfrm>
              <a:off x="9744359" y="2229252"/>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55" name="矩形 154"/>
            <p:cNvSpPr/>
            <p:nvPr/>
          </p:nvSpPr>
          <p:spPr>
            <a:xfrm>
              <a:off x="8521934" y="2219581"/>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56" name="任意多边形 155"/>
            <p:cNvSpPr/>
            <p:nvPr/>
          </p:nvSpPr>
          <p:spPr>
            <a:xfrm>
              <a:off x="10167564" y="2322489"/>
              <a:ext cx="495300" cy="876300"/>
            </a:xfrm>
            <a:custGeom>
              <a:avLst/>
              <a:gdLst>
                <a:gd name="connsiteX0" fmla="*/ 266700 w 504825"/>
                <a:gd name="connsiteY0" fmla="*/ 0 h 800100"/>
                <a:gd name="connsiteX1" fmla="*/ 0 w 504825"/>
                <a:gd name="connsiteY1" fmla="*/ 219075 h 800100"/>
                <a:gd name="connsiteX2" fmla="*/ 47625 w 504825"/>
                <a:gd name="connsiteY2" fmla="*/ 638175 h 800100"/>
                <a:gd name="connsiteX3" fmla="*/ 428625 w 504825"/>
                <a:gd name="connsiteY3" fmla="*/ 800100 h 800100"/>
                <a:gd name="connsiteX4" fmla="*/ 504825 w 504825"/>
                <a:gd name="connsiteY4" fmla="*/ 390525 h 800100"/>
                <a:gd name="connsiteX5" fmla="*/ 266700 w 504825"/>
                <a:gd name="connsiteY5" fmla="*/ 0 h 800100"/>
                <a:gd name="connsiteX0" fmla="*/ 238125 w 476250"/>
                <a:gd name="connsiteY0" fmla="*/ 0 h 800100"/>
                <a:gd name="connsiteX1" fmla="*/ 0 w 476250"/>
                <a:gd name="connsiteY1" fmla="*/ 219075 h 800100"/>
                <a:gd name="connsiteX2" fmla="*/ 19050 w 476250"/>
                <a:gd name="connsiteY2" fmla="*/ 638175 h 800100"/>
                <a:gd name="connsiteX3" fmla="*/ 400050 w 476250"/>
                <a:gd name="connsiteY3" fmla="*/ 800100 h 800100"/>
                <a:gd name="connsiteX4" fmla="*/ 476250 w 476250"/>
                <a:gd name="connsiteY4" fmla="*/ 390525 h 800100"/>
                <a:gd name="connsiteX5" fmla="*/ 238125 w 476250"/>
                <a:gd name="connsiteY5" fmla="*/ 0 h 800100"/>
                <a:gd name="connsiteX0" fmla="*/ 238125 w 428625"/>
                <a:gd name="connsiteY0" fmla="*/ 0 h 800100"/>
                <a:gd name="connsiteX1" fmla="*/ 0 w 428625"/>
                <a:gd name="connsiteY1" fmla="*/ 219075 h 800100"/>
                <a:gd name="connsiteX2" fmla="*/ 19050 w 428625"/>
                <a:gd name="connsiteY2" fmla="*/ 638175 h 800100"/>
                <a:gd name="connsiteX3" fmla="*/ 400050 w 428625"/>
                <a:gd name="connsiteY3" fmla="*/ 800100 h 800100"/>
                <a:gd name="connsiteX4" fmla="*/ 428625 w 428625"/>
                <a:gd name="connsiteY4" fmla="*/ 400050 h 800100"/>
                <a:gd name="connsiteX5" fmla="*/ 238125 w 428625"/>
                <a:gd name="connsiteY5" fmla="*/ 0 h 800100"/>
                <a:gd name="connsiteX0" fmla="*/ 238125 w 457200"/>
                <a:gd name="connsiteY0" fmla="*/ 0 h 800100"/>
                <a:gd name="connsiteX1" fmla="*/ 0 w 457200"/>
                <a:gd name="connsiteY1" fmla="*/ 219075 h 800100"/>
                <a:gd name="connsiteX2" fmla="*/ 19050 w 457200"/>
                <a:gd name="connsiteY2" fmla="*/ 638175 h 800100"/>
                <a:gd name="connsiteX3" fmla="*/ 400050 w 457200"/>
                <a:gd name="connsiteY3" fmla="*/ 800100 h 800100"/>
                <a:gd name="connsiteX4" fmla="*/ 457200 w 457200"/>
                <a:gd name="connsiteY4" fmla="*/ 400050 h 800100"/>
                <a:gd name="connsiteX5" fmla="*/ 238125 w 457200"/>
                <a:gd name="connsiteY5" fmla="*/ 0 h 800100"/>
                <a:gd name="connsiteX0" fmla="*/ 238125 w 457200"/>
                <a:gd name="connsiteY0" fmla="*/ 0 h 876300"/>
                <a:gd name="connsiteX1" fmla="*/ 0 w 457200"/>
                <a:gd name="connsiteY1" fmla="*/ 219075 h 876300"/>
                <a:gd name="connsiteX2" fmla="*/ 19050 w 457200"/>
                <a:gd name="connsiteY2" fmla="*/ 638175 h 876300"/>
                <a:gd name="connsiteX3" fmla="*/ 419100 w 457200"/>
                <a:gd name="connsiteY3" fmla="*/ 876300 h 876300"/>
                <a:gd name="connsiteX4" fmla="*/ 457200 w 457200"/>
                <a:gd name="connsiteY4" fmla="*/ 400050 h 876300"/>
                <a:gd name="connsiteX5" fmla="*/ 238125 w 457200"/>
                <a:gd name="connsiteY5" fmla="*/ 0 h 876300"/>
                <a:gd name="connsiteX0" fmla="*/ 238125 w 495300"/>
                <a:gd name="connsiteY0" fmla="*/ 0 h 876300"/>
                <a:gd name="connsiteX1" fmla="*/ 0 w 495300"/>
                <a:gd name="connsiteY1" fmla="*/ 21907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238125 w 495300"/>
                <a:gd name="connsiteY0" fmla="*/ 0 h 876300"/>
                <a:gd name="connsiteX1" fmla="*/ 0 w 495300"/>
                <a:gd name="connsiteY1" fmla="*/ 20002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0" h="876300">
                  <a:moveTo>
                    <a:pt x="238125" y="0"/>
                  </a:moveTo>
                  <a:lnTo>
                    <a:pt x="0" y="200025"/>
                  </a:lnTo>
                  <a:lnTo>
                    <a:pt x="19050" y="638175"/>
                  </a:lnTo>
                  <a:lnTo>
                    <a:pt x="419100" y="876300"/>
                  </a:lnTo>
                  <a:lnTo>
                    <a:pt x="495300" y="428625"/>
                  </a:lnTo>
                  <a:lnTo>
                    <a:pt x="238125" y="0"/>
                  </a:lnTo>
                  <a:close/>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157" name="组合 156"/>
            <p:cNvGrpSpPr/>
            <p:nvPr/>
          </p:nvGrpSpPr>
          <p:grpSpPr>
            <a:xfrm>
              <a:off x="10119938" y="2287975"/>
              <a:ext cx="574740" cy="934946"/>
              <a:chOff x="10590142" y="4784795"/>
              <a:chExt cx="574740" cy="934946"/>
            </a:xfrm>
          </p:grpSpPr>
          <p:sp>
            <p:nvSpPr>
              <p:cNvPr id="187" name="椭圆 186"/>
              <p:cNvSpPr/>
              <p:nvPr/>
            </p:nvSpPr>
            <p:spPr>
              <a:xfrm>
                <a:off x="11056882" y="5206688"/>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88" name="椭圆 187"/>
              <p:cNvSpPr/>
              <p:nvPr/>
            </p:nvSpPr>
            <p:spPr>
              <a:xfrm>
                <a:off x="10990412" y="5611741"/>
                <a:ext cx="108000" cy="108000"/>
              </a:xfrm>
              <a:prstGeom prst="ellipse">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89" name="椭圆 188"/>
              <p:cNvSpPr/>
              <p:nvPr/>
            </p:nvSpPr>
            <p:spPr>
              <a:xfrm>
                <a:off x="10609192" y="5388406"/>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90" name="椭圆 189"/>
              <p:cNvSpPr/>
              <p:nvPr/>
            </p:nvSpPr>
            <p:spPr>
              <a:xfrm>
                <a:off x="10804903" y="4784795"/>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91" name="椭圆 190"/>
              <p:cNvSpPr/>
              <p:nvPr/>
            </p:nvSpPr>
            <p:spPr>
              <a:xfrm>
                <a:off x="10590142" y="4975865"/>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cxnSp>
          <p:nvCxnSpPr>
            <p:cNvPr id="158" name="直接连接符 157"/>
            <p:cNvCxnSpPr>
              <a:stCxn id="186" idx="6"/>
              <a:endCxn id="180" idx="2"/>
            </p:cNvCxnSpPr>
            <p:nvPr/>
          </p:nvCxnSpPr>
          <p:spPr>
            <a:xfrm>
              <a:off x="6808385" y="2364065"/>
              <a:ext cx="1259337" cy="156279"/>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9" name="直接连接符 158"/>
            <p:cNvCxnSpPr>
              <a:stCxn id="184" idx="6"/>
              <a:endCxn id="177" idx="2"/>
            </p:cNvCxnSpPr>
            <p:nvPr/>
          </p:nvCxnSpPr>
          <p:spPr>
            <a:xfrm flipV="1">
              <a:off x="6973354" y="3089621"/>
              <a:ext cx="1041723" cy="28769"/>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0" name="直接连接符 159"/>
            <p:cNvCxnSpPr>
              <a:stCxn id="186" idx="6"/>
              <a:endCxn id="179" idx="2"/>
            </p:cNvCxnSpPr>
            <p:nvPr/>
          </p:nvCxnSpPr>
          <p:spPr>
            <a:xfrm flipV="1">
              <a:off x="6808385" y="2338474"/>
              <a:ext cx="926419" cy="25591"/>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1" name="直接连接符 160"/>
            <p:cNvCxnSpPr>
              <a:stCxn id="185" idx="6"/>
              <a:endCxn id="178" idx="2"/>
            </p:cNvCxnSpPr>
            <p:nvPr/>
          </p:nvCxnSpPr>
          <p:spPr>
            <a:xfrm>
              <a:off x="6608801" y="2897843"/>
              <a:ext cx="1066141" cy="5349"/>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62" name="任意多边形 161"/>
            <p:cNvSpPr/>
            <p:nvPr/>
          </p:nvSpPr>
          <p:spPr>
            <a:xfrm>
              <a:off x="6558752" y="2348484"/>
              <a:ext cx="361950" cy="781050"/>
            </a:xfrm>
            <a:custGeom>
              <a:avLst/>
              <a:gdLst>
                <a:gd name="connsiteX0" fmla="*/ 184150 w 361950"/>
                <a:gd name="connsiteY0" fmla="*/ 0 h 781050"/>
                <a:gd name="connsiteX1" fmla="*/ 0 w 361950"/>
                <a:gd name="connsiteY1" fmla="*/ 552450 h 781050"/>
                <a:gd name="connsiteX2" fmla="*/ 361950 w 361950"/>
                <a:gd name="connsiteY2" fmla="*/ 781050 h 781050"/>
                <a:gd name="connsiteX3" fmla="*/ 184150 w 361950"/>
                <a:gd name="connsiteY3" fmla="*/ 0 h 781050"/>
              </a:gdLst>
              <a:ahLst/>
              <a:cxnLst>
                <a:cxn ang="0">
                  <a:pos x="connsiteX0" y="connsiteY0"/>
                </a:cxn>
                <a:cxn ang="0">
                  <a:pos x="connsiteX1" y="connsiteY1"/>
                </a:cxn>
                <a:cxn ang="0">
                  <a:pos x="connsiteX2" y="connsiteY2"/>
                </a:cxn>
                <a:cxn ang="0">
                  <a:pos x="connsiteX3" y="connsiteY3"/>
                </a:cxn>
              </a:cxnLst>
              <a:rect l="l" t="t" r="r" b="b"/>
              <a:pathLst>
                <a:path w="361950" h="781050">
                  <a:moveTo>
                    <a:pt x="184150" y="0"/>
                  </a:moveTo>
                  <a:lnTo>
                    <a:pt x="0" y="552450"/>
                  </a:lnTo>
                  <a:lnTo>
                    <a:pt x="361950" y="781050"/>
                  </a:lnTo>
                  <a:lnTo>
                    <a:pt x="184150" y="0"/>
                  </a:lnTo>
                  <a:close/>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cxnSp>
          <p:nvCxnSpPr>
            <p:cNvPr id="163" name="直接连接符 162"/>
            <p:cNvCxnSpPr>
              <a:stCxn id="179" idx="6"/>
              <a:endCxn id="183" idx="2"/>
            </p:cNvCxnSpPr>
            <p:nvPr/>
          </p:nvCxnSpPr>
          <p:spPr>
            <a:xfrm>
              <a:off x="7842804" y="2338474"/>
              <a:ext cx="1251018" cy="10825"/>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164" name="组合 163"/>
            <p:cNvGrpSpPr/>
            <p:nvPr/>
          </p:nvGrpSpPr>
          <p:grpSpPr>
            <a:xfrm>
              <a:off x="6500801" y="2310065"/>
              <a:ext cx="472553" cy="862325"/>
              <a:chOff x="5878474" y="4683221"/>
              <a:chExt cx="472553" cy="862325"/>
            </a:xfrm>
          </p:grpSpPr>
          <p:sp>
            <p:nvSpPr>
              <p:cNvPr id="184" name="椭圆 183"/>
              <p:cNvSpPr/>
              <p:nvPr/>
            </p:nvSpPr>
            <p:spPr>
              <a:xfrm>
                <a:off x="6243027" y="5437546"/>
                <a:ext cx="108000" cy="108000"/>
              </a:xfrm>
              <a:prstGeom prst="ellipse">
                <a:avLst/>
              </a:prstGeom>
              <a:solidFill>
                <a:srgbClr val="F2F2F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185" name="椭圆 184"/>
              <p:cNvSpPr/>
              <p:nvPr/>
            </p:nvSpPr>
            <p:spPr>
              <a:xfrm>
                <a:off x="5878474" y="5216999"/>
                <a:ext cx="108000" cy="108000"/>
              </a:xfrm>
              <a:prstGeom prst="ellipse">
                <a:avLst/>
              </a:prstGeom>
              <a:solidFill>
                <a:srgbClr val="353D7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186" name="椭圆 185"/>
              <p:cNvSpPr/>
              <p:nvPr/>
            </p:nvSpPr>
            <p:spPr>
              <a:xfrm>
                <a:off x="6078058" y="4683221"/>
                <a:ext cx="108000" cy="108000"/>
              </a:xfrm>
              <a:prstGeom prst="ellipse">
                <a:avLst/>
              </a:prstGeom>
              <a:solidFill>
                <a:srgbClr val="6F413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grpSp>
        <p:cxnSp>
          <p:nvCxnSpPr>
            <p:cNvPr id="165" name="直接连接符 164"/>
            <p:cNvCxnSpPr>
              <a:stCxn id="180" idx="6"/>
              <a:endCxn id="183" idx="2"/>
            </p:cNvCxnSpPr>
            <p:nvPr/>
          </p:nvCxnSpPr>
          <p:spPr>
            <a:xfrm flipV="1">
              <a:off x="8175722" y="2349299"/>
              <a:ext cx="918100" cy="171045"/>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66" name="任意多边形 165"/>
            <p:cNvSpPr/>
            <p:nvPr/>
          </p:nvSpPr>
          <p:spPr>
            <a:xfrm>
              <a:off x="9001858" y="2339419"/>
              <a:ext cx="343639" cy="766301"/>
            </a:xfrm>
            <a:custGeom>
              <a:avLst/>
              <a:gdLst>
                <a:gd name="connsiteX0" fmla="*/ 184150 w 361950"/>
                <a:gd name="connsiteY0" fmla="*/ 0 h 781050"/>
                <a:gd name="connsiteX1" fmla="*/ 0 w 361950"/>
                <a:gd name="connsiteY1" fmla="*/ 552450 h 781050"/>
                <a:gd name="connsiteX2" fmla="*/ 361950 w 361950"/>
                <a:gd name="connsiteY2" fmla="*/ 781050 h 781050"/>
                <a:gd name="connsiteX3" fmla="*/ 184150 w 361950"/>
                <a:gd name="connsiteY3" fmla="*/ 0 h 781050"/>
                <a:gd name="connsiteX0" fmla="*/ 178760 w 356560"/>
                <a:gd name="connsiteY0" fmla="*/ 0 h 781050"/>
                <a:gd name="connsiteX1" fmla="*/ 0 w 356560"/>
                <a:gd name="connsiteY1" fmla="*/ 503679 h 781050"/>
                <a:gd name="connsiteX2" fmla="*/ 356560 w 356560"/>
                <a:gd name="connsiteY2" fmla="*/ 781050 h 781050"/>
                <a:gd name="connsiteX3" fmla="*/ 178760 w 356560"/>
                <a:gd name="connsiteY3" fmla="*/ 0 h 781050"/>
                <a:gd name="connsiteX0" fmla="*/ 200319 w 356560"/>
                <a:gd name="connsiteY0" fmla="*/ 0 h 774083"/>
                <a:gd name="connsiteX1" fmla="*/ 0 w 356560"/>
                <a:gd name="connsiteY1" fmla="*/ 496712 h 774083"/>
                <a:gd name="connsiteX2" fmla="*/ 356560 w 356560"/>
                <a:gd name="connsiteY2" fmla="*/ 774083 h 774083"/>
                <a:gd name="connsiteX3" fmla="*/ 200319 w 356560"/>
                <a:gd name="connsiteY3" fmla="*/ 0 h 774083"/>
                <a:gd name="connsiteX0" fmla="*/ 183072 w 356560"/>
                <a:gd name="connsiteY0" fmla="*/ 0 h 1030478"/>
                <a:gd name="connsiteX1" fmla="*/ 0 w 356560"/>
                <a:gd name="connsiteY1" fmla="*/ 753107 h 1030478"/>
                <a:gd name="connsiteX2" fmla="*/ 356560 w 356560"/>
                <a:gd name="connsiteY2" fmla="*/ 1030478 h 1030478"/>
                <a:gd name="connsiteX3" fmla="*/ 183072 w 356560"/>
                <a:gd name="connsiteY3" fmla="*/ 0 h 1030478"/>
                <a:gd name="connsiteX0" fmla="*/ 161513 w 356560"/>
                <a:gd name="connsiteY0" fmla="*/ 0 h 1016543"/>
                <a:gd name="connsiteX1" fmla="*/ 0 w 356560"/>
                <a:gd name="connsiteY1" fmla="*/ 739172 h 1016543"/>
                <a:gd name="connsiteX2" fmla="*/ 356560 w 356560"/>
                <a:gd name="connsiteY2" fmla="*/ 1016543 h 1016543"/>
                <a:gd name="connsiteX3" fmla="*/ 161513 w 356560"/>
                <a:gd name="connsiteY3" fmla="*/ 0 h 1016543"/>
                <a:gd name="connsiteX0" fmla="*/ 161513 w 388899"/>
                <a:gd name="connsiteY0" fmla="*/ 0 h 1121053"/>
                <a:gd name="connsiteX1" fmla="*/ 0 w 388899"/>
                <a:gd name="connsiteY1" fmla="*/ 739172 h 1121053"/>
                <a:gd name="connsiteX2" fmla="*/ 388899 w 388899"/>
                <a:gd name="connsiteY2" fmla="*/ 1121053 h 1121053"/>
                <a:gd name="connsiteX3" fmla="*/ 161513 w 388899"/>
                <a:gd name="connsiteY3" fmla="*/ 0 h 1121053"/>
              </a:gdLst>
              <a:ahLst/>
              <a:cxnLst>
                <a:cxn ang="0">
                  <a:pos x="connsiteX0" y="connsiteY0"/>
                </a:cxn>
                <a:cxn ang="0">
                  <a:pos x="connsiteX1" y="connsiteY1"/>
                </a:cxn>
                <a:cxn ang="0">
                  <a:pos x="connsiteX2" y="connsiteY2"/>
                </a:cxn>
                <a:cxn ang="0">
                  <a:pos x="connsiteX3" y="connsiteY3"/>
                </a:cxn>
              </a:cxnLst>
              <a:rect l="l" t="t" r="r" b="b"/>
              <a:pathLst>
                <a:path w="388899" h="1121053">
                  <a:moveTo>
                    <a:pt x="161513" y="0"/>
                  </a:moveTo>
                  <a:lnTo>
                    <a:pt x="0" y="739172"/>
                  </a:lnTo>
                  <a:lnTo>
                    <a:pt x="388899" y="1121053"/>
                  </a:lnTo>
                  <a:lnTo>
                    <a:pt x="161513" y="0"/>
                  </a:lnTo>
                  <a:close/>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167" name="组合 166"/>
            <p:cNvGrpSpPr/>
            <p:nvPr/>
          </p:nvGrpSpPr>
          <p:grpSpPr>
            <a:xfrm>
              <a:off x="8959718" y="2295299"/>
              <a:ext cx="418453" cy="846592"/>
              <a:chOff x="9107718" y="4760731"/>
              <a:chExt cx="418453" cy="846592"/>
            </a:xfrm>
          </p:grpSpPr>
          <p:sp>
            <p:nvSpPr>
              <p:cNvPr id="181" name="椭圆 180"/>
              <p:cNvSpPr/>
              <p:nvPr/>
            </p:nvSpPr>
            <p:spPr>
              <a:xfrm>
                <a:off x="9418171" y="5499323"/>
                <a:ext cx="108000" cy="108000"/>
              </a:xfrm>
              <a:prstGeom prst="ellipse">
                <a:avLst/>
              </a:prstGeom>
              <a:solidFill>
                <a:srgbClr val="6C86A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82" name="椭圆 181"/>
              <p:cNvSpPr/>
              <p:nvPr/>
            </p:nvSpPr>
            <p:spPr>
              <a:xfrm>
                <a:off x="9107718" y="5260613"/>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83" name="椭圆 182"/>
              <p:cNvSpPr/>
              <p:nvPr/>
            </p:nvSpPr>
            <p:spPr>
              <a:xfrm>
                <a:off x="9241822" y="4760731"/>
                <a:ext cx="108000" cy="108000"/>
              </a:xfrm>
              <a:prstGeom prst="ellipse">
                <a:avLst/>
              </a:prstGeom>
              <a:solidFill>
                <a:srgbClr val="C55A1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sp>
          <p:nvSpPr>
            <p:cNvPr id="168" name="任意多边形 167"/>
            <p:cNvSpPr/>
            <p:nvPr/>
          </p:nvSpPr>
          <p:spPr>
            <a:xfrm>
              <a:off x="7721414" y="2352570"/>
              <a:ext cx="417513" cy="763587"/>
            </a:xfrm>
            <a:custGeom>
              <a:avLst/>
              <a:gdLst>
                <a:gd name="connsiteX0" fmla="*/ 0 w 295275"/>
                <a:gd name="connsiteY0" fmla="*/ 0 h 638175"/>
                <a:gd name="connsiteX1" fmla="*/ 9525 w 295275"/>
                <a:gd name="connsiteY1" fmla="*/ 457200 h 638175"/>
                <a:gd name="connsiteX2" fmla="*/ 295275 w 295275"/>
                <a:gd name="connsiteY2" fmla="*/ 638175 h 638175"/>
                <a:gd name="connsiteX3" fmla="*/ 285750 w 295275"/>
                <a:gd name="connsiteY3" fmla="*/ 180975 h 638175"/>
                <a:gd name="connsiteX4" fmla="*/ 0 w 295275"/>
                <a:gd name="connsiteY4" fmla="*/ 0 h 638175"/>
                <a:gd name="connsiteX0" fmla="*/ 31750 w 285750"/>
                <a:gd name="connsiteY0" fmla="*/ 0 h 596900"/>
                <a:gd name="connsiteX1" fmla="*/ 0 w 285750"/>
                <a:gd name="connsiteY1" fmla="*/ 415925 h 596900"/>
                <a:gd name="connsiteX2" fmla="*/ 285750 w 285750"/>
                <a:gd name="connsiteY2" fmla="*/ 596900 h 596900"/>
                <a:gd name="connsiteX3" fmla="*/ 276225 w 285750"/>
                <a:gd name="connsiteY3" fmla="*/ 139700 h 596900"/>
                <a:gd name="connsiteX4" fmla="*/ 31750 w 285750"/>
                <a:gd name="connsiteY4" fmla="*/ 0 h 596900"/>
                <a:gd name="connsiteX0" fmla="*/ 31750 w 365125"/>
                <a:gd name="connsiteY0" fmla="*/ 0 h 596900"/>
                <a:gd name="connsiteX1" fmla="*/ 0 w 365125"/>
                <a:gd name="connsiteY1" fmla="*/ 415925 h 596900"/>
                <a:gd name="connsiteX2" fmla="*/ 285750 w 365125"/>
                <a:gd name="connsiteY2" fmla="*/ 596900 h 596900"/>
                <a:gd name="connsiteX3" fmla="*/ 365125 w 365125"/>
                <a:gd name="connsiteY3" fmla="*/ 31750 h 596900"/>
                <a:gd name="connsiteX4" fmla="*/ 31750 w 365125"/>
                <a:gd name="connsiteY4" fmla="*/ 0 h 596900"/>
                <a:gd name="connsiteX0" fmla="*/ 12700 w 365125"/>
                <a:gd name="connsiteY0" fmla="*/ 0 h 730250"/>
                <a:gd name="connsiteX1" fmla="*/ 0 w 365125"/>
                <a:gd name="connsiteY1" fmla="*/ 549275 h 730250"/>
                <a:gd name="connsiteX2" fmla="*/ 285750 w 365125"/>
                <a:gd name="connsiteY2" fmla="*/ 730250 h 730250"/>
                <a:gd name="connsiteX3" fmla="*/ 365125 w 365125"/>
                <a:gd name="connsiteY3" fmla="*/ 165100 h 730250"/>
                <a:gd name="connsiteX4" fmla="*/ 12700 w 365125"/>
                <a:gd name="connsiteY4" fmla="*/ 0 h 730250"/>
                <a:gd name="connsiteX0" fmla="*/ 12700 w 365125"/>
                <a:gd name="connsiteY0" fmla="*/ 0 h 763587"/>
                <a:gd name="connsiteX1" fmla="*/ 0 w 365125"/>
                <a:gd name="connsiteY1" fmla="*/ 549275 h 763587"/>
                <a:gd name="connsiteX2" fmla="*/ 304800 w 365125"/>
                <a:gd name="connsiteY2" fmla="*/ 763587 h 763587"/>
                <a:gd name="connsiteX3" fmla="*/ 365125 w 365125"/>
                <a:gd name="connsiteY3" fmla="*/ 165100 h 763587"/>
                <a:gd name="connsiteX4" fmla="*/ 12700 w 365125"/>
                <a:gd name="connsiteY4" fmla="*/ 0 h 763587"/>
                <a:gd name="connsiteX0" fmla="*/ 65088 w 417513"/>
                <a:gd name="connsiteY0" fmla="*/ 0 h 763587"/>
                <a:gd name="connsiteX1" fmla="*/ 0 w 417513"/>
                <a:gd name="connsiteY1" fmla="*/ 563562 h 763587"/>
                <a:gd name="connsiteX2" fmla="*/ 357188 w 417513"/>
                <a:gd name="connsiteY2" fmla="*/ 763587 h 763587"/>
                <a:gd name="connsiteX3" fmla="*/ 417513 w 417513"/>
                <a:gd name="connsiteY3" fmla="*/ 165100 h 763587"/>
                <a:gd name="connsiteX4" fmla="*/ 65088 w 417513"/>
                <a:gd name="connsiteY4" fmla="*/ 0 h 76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513" h="763587">
                  <a:moveTo>
                    <a:pt x="65088" y="0"/>
                  </a:moveTo>
                  <a:lnTo>
                    <a:pt x="0" y="563562"/>
                  </a:lnTo>
                  <a:lnTo>
                    <a:pt x="357188" y="763587"/>
                  </a:lnTo>
                  <a:lnTo>
                    <a:pt x="417513" y="165100"/>
                  </a:lnTo>
                  <a:lnTo>
                    <a:pt x="65088" y="0"/>
                  </a:lnTo>
                  <a:close/>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169" name="组合 168"/>
            <p:cNvGrpSpPr/>
            <p:nvPr/>
          </p:nvGrpSpPr>
          <p:grpSpPr>
            <a:xfrm>
              <a:off x="7674942" y="2284474"/>
              <a:ext cx="500780" cy="859147"/>
              <a:chOff x="4166099" y="5198686"/>
              <a:chExt cx="500780" cy="859147"/>
            </a:xfrm>
          </p:grpSpPr>
          <p:sp>
            <p:nvSpPr>
              <p:cNvPr id="177" name="椭圆 176"/>
              <p:cNvSpPr/>
              <p:nvPr/>
            </p:nvSpPr>
            <p:spPr>
              <a:xfrm>
                <a:off x="4506234" y="594983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78" name="椭圆 177"/>
              <p:cNvSpPr/>
              <p:nvPr/>
            </p:nvSpPr>
            <p:spPr>
              <a:xfrm>
                <a:off x="4166099" y="5763404"/>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79" name="椭圆 178"/>
              <p:cNvSpPr/>
              <p:nvPr/>
            </p:nvSpPr>
            <p:spPr>
              <a:xfrm>
                <a:off x="4225961" y="5198686"/>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80" name="椭圆 179"/>
              <p:cNvSpPr/>
              <p:nvPr/>
            </p:nvSpPr>
            <p:spPr>
              <a:xfrm>
                <a:off x="4558879" y="5380556"/>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cxnSp>
          <p:nvCxnSpPr>
            <p:cNvPr id="170" name="直接连接符 169"/>
            <p:cNvCxnSpPr>
              <a:stCxn id="178" idx="6"/>
              <a:endCxn id="182" idx="2"/>
            </p:cNvCxnSpPr>
            <p:nvPr/>
          </p:nvCxnSpPr>
          <p:spPr>
            <a:xfrm flipV="1">
              <a:off x="7782942" y="2849181"/>
              <a:ext cx="1176776" cy="54011"/>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171" name="直接连接符 170"/>
            <p:cNvCxnSpPr>
              <a:stCxn id="177" idx="6"/>
              <a:endCxn id="181" idx="2"/>
            </p:cNvCxnSpPr>
            <p:nvPr/>
          </p:nvCxnSpPr>
          <p:spPr>
            <a:xfrm flipV="1">
              <a:off x="8123077" y="3087891"/>
              <a:ext cx="1147094" cy="173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2" name="直接连接符 171"/>
            <p:cNvCxnSpPr>
              <a:stCxn id="181" idx="6"/>
              <a:endCxn id="188" idx="2"/>
            </p:cNvCxnSpPr>
            <p:nvPr/>
          </p:nvCxnSpPr>
          <p:spPr>
            <a:xfrm>
              <a:off x="9378171" y="3087891"/>
              <a:ext cx="1142037" cy="8103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3" name="直接连接符 172"/>
            <p:cNvCxnSpPr>
              <a:stCxn id="183" idx="6"/>
              <a:endCxn id="187" idx="2"/>
            </p:cNvCxnSpPr>
            <p:nvPr/>
          </p:nvCxnSpPr>
          <p:spPr>
            <a:xfrm>
              <a:off x="9201822" y="2349299"/>
              <a:ext cx="1384856" cy="414569"/>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4" name="直接连接符 173"/>
            <p:cNvCxnSpPr>
              <a:stCxn id="183" idx="6"/>
              <a:endCxn id="190" idx="2"/>
            </p:cNvCxnSpPr>
            <p:nvPr/>
          </p:nvCxnSpPr>
          <p:spPr>
            <a:xfrm flipV="1">
              <a:off x="9201822" y="2341975"/>
              <a:ext cx="1132877" cy="7324"/>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5" name="直接连接符 174"/>
            <p:cNvCxnSpPr>
              <a:stCxn id="183" idx="6"/>
              <a:endCxn id="191" idx="2"/>
            </p:cNvCxnSpPr>
            <p:nvPr/>
          </p:nvCxnSpPr>
          <p:spPr>
            <a:xfrm>
              <a:off x="9201822" y="2349299"/>
              <a:ext cx="918116" cy="183746"/>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176" name="直接连接符 175"/>
            <p:cNvCxnSpPr>
              <a:stCxn id="182" idx="6"/>
              <a:endCxn id="189" idx="2"/>
            </p:cNvCxnSpPr>
            <p:nvPr/>
          </p:nvCxnSpPr>
          <p:spPr>
            <a:xfrm>
              <a:off x="9067718" y="2849181"/>
              <a:ext cx="1071270" cy="96405"/>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grpSp>
      <p:pic>
        <p:nvPicPr>
          <p:cNvPr id="192" name="图片 191"/>
          <p:cNvPicPr>
            <a:picLocks noChangeAspect="1"/>
          </p:cNvPicPr>
          <p:nvPr/>
        </p:nvPicPr>
        <p:blipFill>
          <a:blip r:embed="rId7">
            <a:duotone>
              <a:schemeClr val="accent2">
                <a:shade val="45000"/>
                <a:satMod val="135000"/>
              </a:schemeClr>
              <a:prstClr val="white"/>
            </a:duotone>
          </a:blip>
          <a:stretch>
            <a:fillRect/>
          </a:stretch>
        </p:blipFill>
        <p:spPr>
          <a:xfrm>
            <a:off x="5956333" y="3777257"/>
            <a:ext cx="790899" cy="774921"/>
          </a:xfrm>
          <a:prstGeom prst="rect">
            <a:avLst/>
          </a:prstGeom>
        </p:spPr>
      </p:pic>
      <p:pic>
        <p:nvPicPr>
          <p:cNvPr id="193" name="图片 192"/>
          <p:cNvPicPr>
            <a:picLocks noChangeAspect="1"/>
          </p:cNvPicPr>
          <p:nvPr/>
        </p:nvPicPr>
        <p:blipFill>
          <a:blip r:embed="rId8">
            <a:duotone>
              <a:schemeClr val="accent6">
                <a:shade val="45000"/>
                <a:satMod val="135000"/>
              </a:schemeClr>
              <a:prstClr val="white"/>
            </a:duotone>
          </a:blip>
          <a:stretch>
            <a:fillRect/>
          </a:stretch>
        </p:blipFill>
        <p:spPr>
          <a:xfrm>
            <a:off x="5956333" y="5402673"/>
            <a:ext cx="811961" cy="811961"/>
          </a:xfrm>
          <a:prstGeom prst="rect">
            <a:avLst/>
          </a:prstGeom>
        </p:spPr>
      </p:pic>
      <p:sp>
        <p:nvSpPr>
          <p:cNvPr id="196" name="TextBox 35">
            <a:extLst>
              <a:ext uri="{FF2B5EF4-FFF2-40B4-BE49-F238E27FC236}">
                <a16:creationId xmlns:a16="http://schemas.microsoft.com/office/drawing/2014/main" id="{0E125B6D-BCAF-3B4A-B85E-679CC39F703B}"/>
              </a:ext>
            </a:extLst>
          </p:cNvPr>
          <p:cNvSpPr txBox="1"/>
          <p:nvPr/>
        </p:nvSpPr>
        <p:spPr>
          <a:xfrm>
            <a:off x="6941896" y="3820307"/>
            <a:ext cx="4352133" cy="769441"/>
          </a:xfrm>
          <a:prstGeom prst="rect">
            <a:avLst/>
          </a:prstGeom>
          <a:noFill/>
        </p:spPr>
        <p:txBody>
          <a:bodyPr wrap="square" rtlCol="0">
            <a:spAutoFit/>
          </a:bodyPr>
          <a:lstStyle/>
          <a:p>
            <a:pPr algn="ctr"/>
            <a:r>
              <a:rPr lang="en-US" altLang="zh-CN" sz="2200" dirty="0">
                <a:solidFill>
                  <a:srgbClr val="FF0000"/>
                </a:solidFill>
                <a:latin typeface="Arial" panose="020B0604020202020204" pitchFamily="34" charset="0"/>
                <a:cs typeface="Arial" panose="020B0604020202020204" pitchFamily="34" charset="0"/>
              </a:rPr>
              <a:t>Polyhedral palettes with larger volumes </a:t>
            </a:r>
          </a:p>
        </p:txBody>
      </p:sp>
      <p:sp>
        <p:nvSpPr>
          <p:cNvPr id="197" name="TextBox 35">
            <a:extLst>
              <a:ext uri="{FF2B5EF4-FFF2-40B4-BE49-F238E27FC236}">
                <a16:creationId xmlns:a16="http://schemas.microsoft.com/office/drawing/2014/main" id="{0E125B6D-BCAF-3B4A-B85E-679CC39F703B}"/>
              </a:ext>
            </a:extLst>
          </p:cNvPr>
          <p:cNvSpPr txBox="1"/>
          <p:nvPr/>
        </p:nvSpPr>
        <p:spPr>
          <a:xfrm>
            <a:off x="6938089" y="5435912"/>
            <a:ext cx="4352133" cy="769441"/>
          </a:xfrm>
          <a:prstGeom prst="rect">
            <a:avLst/>
          </a:prstGeom>
          <a:noFill/>
        </p:spPr>
        <p:txBody>
          <a:bodyPr wrap="square" rtlCol="0">
            <a:spAutoFit/>
          </a:bodyPr>
          <a:lstStyle/>
          <a:p>
            <a:pPr algn="ctr"/>
            <a:r>
              <a:rPr lang="en-US" altLang="zh-CN" sz="2200" dirty="0">
                <a:solidFill>
                  <a:srgbClr val="00B050"/>
                </a:solidFill>
                <a:latin typeface="Arial" panose="020B0604020202020204" pitchFamily="34" charset="0"/>
                <a:cs typeface="Arial" panose="020B0604020202020204" pitchFamily="34" charset="0"/>
              </a:rPr>
              <a:t>Polyhedral palettes with smaller volumes</a:t>
            </a:r>
          </a:p>
        </p:txBody>
      </p:sp>
    </p:spTree>
    <p:custDataLst>
      <p:tags r:id="rId1"/>
    </p:custDataLst>
    <p:extLst>
      <p:ext uri="{BB962C8B-B14F-4D97-AF65-F5344CB8AC3E}">
        <p14:creationId xmlns:p14="http://schemas.microsoft.com/office/powerpoint/2010/main" val="2120431263"/>
      </p:ext>
    </p:extLst>
  </p:cSld>
  <p:clrMapOvr>
    <a:masterClrMapping/>
  </p:clrMapOvr>
  <mc:AlternateContent xmlns:mc="http://schemas.openxmlformats.org/markup-compatibility/2006" xmlns:p14="http://schemas.microsoft.com/office/powerpoint/2010/main">
    <mc:Choice Requires="p14">
      <p:transition spd="slow" p14:dur="2000" advTm="27960"/>
    </mc:Choice>
    <mc:Fallback xmlns="">
      <p:transition spd="slow" advTm="279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92"/>
                                        </p:tgtEl>
                                        <p:attrNameLst>
                                          <p:attrName>style.visibility</p:attrName>
                                        </p:attrNameLst>
                                      </p:cBhvr>
                                      <p:to>
                                        <p:strVal val="visible"/>
                                      </p:to>
                                    </p:set>
                                    <p:animEffect transition="in" filter="barn(inVertical)">
                                      <p:cBhvr>
                                        <p:cTn id="13" dur="500"/>
                                        <p:tgtEl>
                                          <p:spTgt spid="192"/>
                                        </p:tgtEl>
                                      </p:cBhvr>
                                    </p:animEffect>
                                  </p:childTnLst>
                                </p:cTn>
                              </p:par>
                              <p:par>
                                <p:cTn id="14" presetID="16" presetClass="entr" presetSubtype="21" fill="hold" nodeType="withEffect">
                                  <p:stCondLst>
                                    <p:cond delay="0"/>
                                  </p:stCondLst>
                                  <p:childTnLst>
                                    <p:set>
                                      <p:cBhvr>
                                        <p:cTn id="15" dur="1" fill="hold">
                                          <p:stCondLst>
                                            <p:cond delay="0"/>
                                          </p:stCondLst>
                                        </p:cTn>
                                        <p:tgtEl>
                                          <p:spTgt spid="193"/>
                                        </p:tgtEl>
                                        <p:attrNameLst>
                                          <p:attrName>style.visibility</p:attrName>
                                        </p:attrNameLst>
                                      </p:cBhvr>
                                      <p:to>
                                        <p:strVal val="visible"/>
                                      </p:to>
                                    </p:set>
                                    <p:animEffect transition="in" filter="barn(inVertical)">
                                      <p:cBhvr>
                                        <p:cTn id="16" dur="500"/>
                                        <p:tgtEl>
                                          <p:spTgt spid="193"/>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1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 grpId="0"/>
      <p:bldP spid="19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Geometric palette measurement</a:t>
            </a:r>
            <a:endParaRPr lang="zh-CN" altLang="en-US"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838199" y="1825624"/>
            <a:ext cx="9960903" cy="774701"/>
          </a:xfrm>
        </p:spPr>
        <p:txBody>
          <a:bodyPr>
            <a:normAutofit/>
          </a:bodyPr>
          <a:lstStyle/>
          <a:p>
            <a:r>
              <a:rPr lang="en-US" altLang="zh-CN" dirty="0">
                <a:latin typeface="Arial" panose="020B0604020202020204" pitchFamily="34" charset="0"/>
                <a:cs typeface="Arial" panose="020B0604020202020204" pitchFamily="34" charset="0"/>
              </a:rPr>
              <a:t>Prefers palettes with simpler topologies </a:t>
            </a:r>
          </a:p>
        </p:txBody>
      </p:sp>
      <p:grpSp>
        <p:nvGrpSpPr>
          <p:cNvPr id="97" name="组合 96"/>
          <p:cNvGrpSpPr/>
          <p:nvPr/>
        </p:nvGrpSpPr>
        <p:grpSpPr>
          <a:xfrm>
            <a:off x="690210" y="5360569"/>
            <a:ext cx="6418491" cy="1025146"/>
            <a:chOff x="5258569" y="4632852"/>
            <a:chExt cx="6418491" cy="1025146"/>
          </a:xfrm>
        </p:grpSpPr>
        <p:sp>
          <p:nvSpPr>
            <p:cNvPr id="98" name="矩形 97"/>
            <p:cNvSpPr/>
            <p:nvPr/>
          </p:nvSpPr>
          <p:spPr>
            <a:xfrm>
              <a:off x="5258569" y="4638870"/>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99" name="矩形 98"/>
            <p:cNvSpPr/>
            <p:nvPr/>
          </p:nvSpPr>
          <p:spPr>
            <a:xfrm>
              <a:off x="6496759" y="4634174"/>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矩形 99"/>
            <p:cNvSpPr/>
            <p:nvPr/>
          </p:nvSpPr>
          <p:spPr>
            <a:xfrm>
              <a:off x="7842759" y="4632852"/>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1" name="直接连接符 100"/>
            <p:cNvCxnSpPr>
              <a:stCxn id="113" idx="6"/>
              <a:endCxn id="105" idx="2"/>
            </p:cNvCxnSpPr>
            <p:nvPr/>
          </p:nvCxnSpPr>
          <p:spPr>
            <a:xfrm>
              <a:off x="6132607" y="5414460"/>
              <a:ext cx="1097057" cy="45565"/>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 name="直接连接符 101"/>
            <p:cNvCxnSpPr>
              <a:stCxn id="115" idx="6"/>
              <a:endCxn id="107" idx="2"/>
            </p:cNvCxnSpPr>
            <p:nvPr/>
          </p:nvCxnSpPr>
          <p:spPr>
            <a:xfrm>
              <a:off x="5989733" y="4889692"/>
              <a:ext cx="1065623" cy="20536"/>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a:endCxn id="106" idx="2"/>
            </p:cNvCxnSpPr>
            <p:nvPr/>
          </p:nvCxnSpPr>
          <p:spPr>
            <a:xfrm>
              <a:off x="5771370" y="5311114"/>
              <a:ext cx="1189604" cy="19638"/>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04" name="任意多边形 103"/>
            <p:cNvSpPr/>
            <p:nvPr/>
          </p:nvSpPr>
          <p:spPr>
            <a:xfrm>
              <a:off x="6997915" y="4906811"/>
              <a:ext cx="285750" cy="589280"/>
            </a:xfrm>
            <a:custGeom>
              <a:avLst/>
              <a:gdLst>
                <a:gd name="connsiteX0" fmla="*/ 0 w 295275"/>
                <a:gd name="connsiteY0" fmla="*/ 0 h 638175"/>
                <a:gd name="connsiteX1" fmla="*/ 9525 w 295275"/>
                <a:gd name="connsiteY1" fmla="*/ 457200 h 638175"/>
                <a:gd name="connsiteX2" fmla="*/ 295275 w 295275"/>
                <a:gd name="connsiteY2" fmla="*/ 638175 h 638175"/>
                <a:gd name="connsiteX3" fmla="*/ 285750 w 295275"/>
                <a:gd name="connsiteY3" fmla="*/ 180975 h 638175"/>
                <a:gd name="connsiteX4" fmla="*/ 0 w 295275"/>
                <a:gd name="connsiteY4" fmla="*/ 0 h 638175"/>
                <a:gd name="connsiteX0" fmla="*/ 31750 w 285750"/>
                <a:gd name="connsiteY0" fmla="*/ 0 h 596900"/>
                <a:gd name="connsiteX1" fmla="*/ 0 w 285750"/>
                <a:gd name="connsiteY1" fmla="*/ 415925 h 596900"/>
                <a:gd name="connsiteX2" fmla="*/ 285750 w 285750"/>
                <a:gd name="connsiteY2" fmla="*/ 596900 h 596900"/>
                <a:gd name="connsiteX3" fmla="*/ 276225 w 285750"/>
                <a:gd name="connsiteY3" fmla="*/ 139700 h 596900"/>
                <a:gd name="connsiteX4" fmla="*/ 31750 w 285750"/>
                <a:gd name="connsiteY4" fmla="*/ 0 h 596900"/>
                <a:gd name="connsiteX0" fmla="*/ 31750 w 285750"/>
                <a:gd name="connsiteY0" fmla="*/ 0 h 596900"/>
                <a:gd name="connsiteX1" fmla="*/ 0 w 285750"/>
                <a:gd name="connsiteY1" fmla="*/ 415925 h 596900"/>
                <a:gd name="connsiteX2" fmla="*/ 285750 w 285750"/>
                <a:gd name="connsiteY2" fmla="*/ 596900 h 596900"/>
                <a:gd name="connsiteX3" fmla="*/ 31750 w 285750"/>
                <a:gd name="connsiteY3" fmla="*/ 0 h 596900"/>
                <a:gd name="connsiteX0" fmla="*/ 110490 w 285750"/>
                <a:gd name="connsiteY0" fmla="*/ 0 h 589280"/>
                <a:gd name="connsiteX1" fmla="*/ 0 w 285750"/>
                <a:gd name="connsiteY1" fmla="*/ 408305 h 589280"/>
                <a:gd name="connsiteX2" fmla="*/ 285750 w 285750"/>
                <a:gd name="connsiteY2" fmla="*/ 589280 h 589280"/>
                <a:gd name="connsiteX3" fmla="*/ 110490 w 285750"/>
                <a:gd name="connsiteY3" fmla="*/ 0 h 589280"/>
              </a:gdLst>
              <a:ahLst/>
              <a:cxnLst>
                <a:cxn ang="0">
                  <a:pos x="connsiteX0" y="connsiteY0"/>
                </a:cxn>
                <a:cxn ang="0">
                  <a:pos x="connsiteX1" y="connsiteY1"/>
                </a:cxn>
                <a:cxn ang="0">
                  <a:pos x="connsiteX2" y="connsiteY2"/>
                </a:cxn>
                <a:cxn ang="0">
                  <a:pos x="connsiteX3" y="connsiteY3"/>
                </a:cxn>
              </a:cxnLst>
              <a:rect l="l" t="t" r="r" b="b"/>
              <a:pathLst>
                <a:path w="285750" h="589280">
                  <a:moveTo>
                    <a:pt x="110490" y="0"/>
                  </a:moveTo>
                  <a:lnTo>
                    <a:pt x="0" y="408305"/>
                  </a:lnTo>
                  <a:lnTo>
                    <a:pt x="285750" y="589280"/>
                  </a:lnTo>
                  <a:lnTo>
                    <a:pt x="110490" y="0"/>
                  </a:lnTo>
                  <a:close/>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椭圆 104"/>
            <p:cNvSpPr/>
            <p:nvPr/>
          </p:nvSpPr>
          <p:spPr>
            <a:xfrm>
              <a:off x="7229664" y="5406025"/>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椭圆 105"/>
            <p:cNvSpPr/>
            <p:nvPr/>
          </p:nvSpPr>
          <p:spPr>
            <a:xfrm>
              <a:off x="6960974" y="5276752"/>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椭圆 106"/>
            <p:cNvSpPr/>
            <p:nvPr/>
          </p:nvSpPr>
          <p:spPr>
            <a:xfrm>
              <a:off x="7055356" y="4856228"/>
              <a:ext cx="108000" cy="108000"/>
            </a:xfrm>
            <a:prstGeom prst="ellipse">
              <a:avLst/>
            </a:prstGeom>
            <a:solidFill>
              <a:srgbClr val="C55A1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8" name="直接连接符 107"/>
            <p:cNvCxnSpPr>
              <a:stCxn id="105" idx="6"/>
              <a:endCxn id="117" idx="2"/>
            </p:cNvCxnSpPr>
            <p:nvPr/>
          </p:nvCxnSpPr>
          <p:spPr>
            <a:xfrm flipV="1">
              <a:off x="7337664" y="5412431"/>
              <a:ext cx="1280240" cy="47594"/>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9" name="直接连接符 108"/>
            <p:cNvCxnSpPr>
              <a:stCxn id="107" idx="6"/>
              <a:endCxn id="119" idx="2"/>
            </p:cNvCxnSpPr>
            <p:nvPr/>
          </p:nvCxnSpPr>
          <p:spPr>
            <a:xfrm>
              <a:off x="7163356" y="4910228"/>
              <a:ext cx="1327498" cy="2855"/>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直接连接符 109"/>
            <p:cNvCxnSpPr>
              <a:stCxn id="106" idx="6"/>
              <a:endCxn id="118" idx="2"/>
            </p:cNvCxnSpPr>
            <p:nvPr/>
          </p:nvCxnSpPr>
          <p:spPr>
            <a:xfrm flipV="1">
              <a:off x="7068974" y="5245166"/>
              <a:ext cx="1257529" cy="85586"/>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11" name="矩形 110"/>
            <p:cNvSpPr/>
            <p:nvPr/>
          </p:nvSpPr>
          <p:spPr>
            <a:xfrm>
              <a:off x="9088794" y="4644262"/>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任意多边形 111"/>
            <p:cNvSpPr/>
            <p:nvPr/>
          </p:nvSpPr>
          <p:spPr>
            <a:xfrm>
              <a:off x="5792858" y="4879026"/>
              <a:ext cx="285750" cy="571500"/>
            </a:xfrm>
            <a:custGeom>
              <a:avLst/>
              <a:gdLst>
                <a:gd name="connsiteX0" fmla="*/ 0 w 295275"/>
                <a:gd name="connsiteY0" fmla="*/ 0 h 638175"/>
                <a:gd name="connsiteX1" fmla="*/ 9525 w 295275"/>
                <a:gd name="connsiteY1" fmla="*/ 457200 h 638175"/>
                <a:gd name="connsiteX2" fmla="*/ 295275 w 295275"/>
                <a:gd name="connsiteY2" fmla="*/ 638175 h 638175"/>
                <a:gd name="connsiteX3" fmla="*/ 285750 w 295275"/>
                <a:gd name="connsiteY3" fmla="*/ 180975 h 638175"/>
                <a:gd name="connsiteX4" fmla="*/ 0 w 295275"/>
                <a:gd name="connsiteY4" fmla="*/ 0 h 638175"/>
                <a:gd name="connsiteX0" fmla="*/ 31750 w 285750"/>
                <a:gd name="connsiteY0" fmla="*/ 0 h 596900"/>
                <a:gd name="connsiteX1" fmla="*/ 0 w 285750"/>
                <a:gd name="connsiteY1" fmla="*/ 415925 h 596900"/>
                <a:gd name="connsiteX2" fmla="*/ 285750 w 285750"/>
                <a:gd name="connsiteY2" fmla="*/ 596900 h 596900"/>
                <a:gd name="connsiteX3" fmla="*/ 276225 w 285750"/>
                <a:gd name="connsiteY3" fmla="*/ 139700 h 596900"/>
                <a:gd name="connsiteX4" fmla="*/ 31750 w 285750"/>
                <a:gd name="connsiteY4" fmla="*/ 0 h 596900"/>
                <a:gd name="connsiteX0" fmla="*/ 31750 w 285750"/>
                <a:gd name="connsiteY0" fmla="*/ 0 h 596900"/>
                <a:gd name="connsiteX1" fmla="*/ 0 w 285750"/>
                <a:gd name="connsiteY1" fmla="*/ 415925 h 596900"/>
                <a:gd name="connsiteX2" fmla="*/ 285750 w 285750"/>
                <a:gd name="connsiteY2" fmla="*/ 596900 h 596900"/>
                <a:gd name="connsiteX3" fmla="*/ 31750 w 285750"/>
                <a:gd name="connsiteY3" fmla="*/ 0 h 596900"/>
                <a:gd name="connsiteX0" fmla="*/ 146050 w 285750"/>
                <a:gd name="connsiteY0" fmla="*/ 0 h 571500"/>
                <a:gd name="connsiteX1" fmla="*/ 0 w 285750"/>
                <a:gd name="connsiteY1" fmla="*/ 390525 h 571500"/>
                <a:gd name="connsiteX2" fmla="*/ 285750 w 285750"/>
                <a:gd name="connsiteY2" fmla="*/ 571500 h 571500"/>
                <a:gd name="connsiteX3" fmla="*/ 146050 w 285750"/>
                <a:gd name="connsiteY3" fmla="*/ 0 h 571500"/>
              </a:gdLst>
              <a:ahLst/>
              <a:cxnLst>
                <a:cxn ang="0">
                  <a:pos x="connsiteX0" y="connsiteY0"/>
                </a:cxn>
                <a:cxn ang="0">
                  <a:pos x="connsiteX1" y="connsiteY1"/>
                </a:cxn>
                <a:cxn ang="0">
                  <a:pos x="connsiteX2" y="connsiteY2"/>
                </a:cxn>
                <a:cxn ang="0">
                  <a:pos x="connsiteX3" y="connsiteY3"/>
                </a:cxn>
              </a:cxnLst>
              <a:rect l="l" t="t" r="r" b="b"/>
              <a:pathLst>
                <a:path w="285750" h="571500">
                  <a:moveTo>
                    <a:pt x="146050" y="0"/>
                  </a:moveTo>
                  <a:lnTo>
                    <a:pt x="0" y="390525"/>
                  </a:lnTo>
                  <a:lnTo>
                    <a:pt x="285750" y="571500"/>
                  </a:lnTo>
                  <a:lnTo>
                    <a:pt x="146050" y="0"/>
                  </a:lnTo>
                  <a:close/>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6024607" y="5360460"/>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椭圆 113"/>
            <p:cNvSpPr/>
            <p:nvPr/>
          </p:nvSpPr>
          <p:spPr>
            <a:xfrm>
              <a:off x="5755917" y="5231187"/>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5881733" y="4835692"/>
              <a:ext cx="108000" cy="108000"/>
            </a:xfrm>
            <a:prstGeom prst="ellipse">
              <a:avLst/>
            </a:prstGeom>
            <a:solidFill>
              <a:srgbClr val="C55A1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任意多边形 115"/>
            <p:cNvSpPr/>
            <p:nvPr/>
          </p:nvSpPr>
          <p:spPr>
            <a:xfrm>
              <a:off x="8368643" y="4901139"/>
              <a:ext cx="315064" cy="529128"/>
            </a:xfrm>
            <a:custGeom>
              <a:avLst/>
              <a:gdLst>
                <a:gd name="connsiteX0" fmla="*/ 184150 w 361950"/>
                <a:gd name="connsiteY0" fmla="*/ 0 h 781050"/>
                <a:gd name="connsiteX1" fmla="*/ 0 w 361950"/>
                <a:gd name="connsiteY1" fmla="*/ 552450 h 781050"/>
                <a:gd name="connsiteX2" fmla="*/ 361950 w 361950"/>
                <a:gd name="connsiteY2" fmla="*/ 781050 h 781050"/>
                <a:gd name="connsiteX3" fmla="*/ 184150 w 361950"/>
                <a:gd name="connsiteY3" fmla="*/ 0 h 781050"/>
                <a:gd name="connsiteX0" fmla="*/ 178760 w 356560"/>
                <a:gd name="connsiteY0" fmla="*/ 0 h 781050"/>
                <a:gd name="connsiteX1" fmla="*/ 0 w 356560"/>
                <a:gd name="connsiteY1" fmla="*/ 503679 h 781050"/>
                <a:gd name="connsiteX2" fmla="*/ 356560 w 356560"/>
                <a:gd name="connsiteY2" fmla="*/ 781050 h 781050"/>
                <a:gd name="connsiteX3" fmla="*/ 178760 w 356560"/>
                <a:gd name="connsiteY3" fmla="*/ 0 h 781050"/>
                <a:gd name="connsiteX0" fmla="*/ 200319 w 356560"/>
                <a:gd name="connsiteY0" fmla="*/ 0 h 774083"/>
                <a:gd name="connsiteX1" fmla="*/ 0 w 356560"/>
                <a:gd name="connsiteY1" fmla="*/ 496712 h 774083"/>
                <a:gd name="connsiteX2" fmla="*/ 356560 w 356560"/>
                <a:gd name="connsiteY2" fmla="*/ 774083 h 774083"/>
                <a:gd name="connsiteX3" fmla="*/ 200319 w 356560"/>
                <a:gd name="connsiteY3" fmla="*/ 0 h 774083"/>
              </a:gdLst>
              <a:ahLst/>
              <a:cxnLst>
                <a:cxn ang="0">
                  <a:pos x="connsiteX0" y="connsiteY0"/>
                </a:cxn>
                <a:cxn ang="0">
                  <a:pos x="connsiteX1" y="connsiteY1"/>
                </a:cxn>
                <a:cxn ang="0">
                  <a:pos x="connsiteX2" y="connsiteY2"/>
                </a:cxn>
                <a:cxn ang="0">
                  <a:pos x="connsiteX3" y="connsiteY3"/>
                </a:cxn>
              </a:cxnLst>
              <a:rect l="l" t="t" r="r" b="b"/>
              <a:pathLst>
                <a:path w="356560" h="774083">
                  <a:moveTo>
                    <a:pt x="200319" y="0"/>
                  </a:moveTo>
                  <a:lnTo>
                    <a:pt x="0" y="496712"/>
                  </a:lnTo>
                  <a:lnTo>
                    <a:pt x="356560" y="774083"/>
                  </a:lnTo>
                  <a:lnTo>
                    <a:pt x="200319" y="0"/>
                  </a:lnTo>
                  <a:close/>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椭圆 116"/>
            <p:cNvSpPr/>
            <p:nvPr/>
          </p:nvSpPr>
          <p:spPr>
            <a:xfrm>
              <a:off x="8617904" y="5358431"/>
              <a:ext cx="108000" cy="108000"/>
            </a:xfrm>
            <a:prstGeom prst="ellipse">
              <a:avLst/>
            </a:prstGeom>
            <a:solidFill>
              <a:srgbClr val="6C86A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椭圆 117"/>
            <p:cNvSpPr/>
            <p:nvPr/>
          </p:nvSpPr>
          <p:spPr>
            <a:xfrm>
              <a:off x="8326503" y="5191166"/>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椭圆 118"/>
            <p:cNvSpPr/>
            <p:nvPr/>
          </p:nvSpPr>
          <p:spPr>
            <a:xfrm>
              <a:off x="8490854" y="4859083"/>
              <a:ext cx="108000" cy="108000"/>
            </a:xfrm>
            <a:prstGeom prst="ellipse">
              <a:avLst/>
            </a:prstGeom>
            <a:solidFill>
              <a:srgbClr val="C55A1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0" name="直接连接符 119"/>
            <p:cNvCxnSpPr>
              <a:stCxn id="117" idx="6"/>
              <a:endCxn id="204" idx="2"/>
            </p:cNvCxnSpPr>
            <p:nvPr/>
          </p:nvCxnSpPr>
          <p:spPr>
            <a:xfrm>
              <a:off x="8725904" y="5412431"/>
              <a:ext cx="1145210" cy="113081"/>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1" name="直接连接符 120"/>
            <p:cNvCxnSpPr>
              <a:stCxn id="119" idx="6"/>
              <a:endCxn id="206" idx="2"/>
            </p:cNvCxnSpPr>
            <p:nvPr/>
          </p:nvCxnSpPr>
          <p:spPr>
            <a:xfrm flipV="1">
              <a:off x="8598854" y="4889636"/>
              <a:ext cx="871990" cy="23447"/>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2" name="直接连接符 121"/>
            <p:cNvCxnSpPr>
              <a:stCxn id="119" idx="6"/>
              <a:endCxn id="203" idx="2"/>
            </p:cNvCxnSpPr>
            <p:nvPr/>
          </p:nvCxnSpPr>
          <p:spPr>
            <a:xfrm>
              <a:off x="8598854" y="4913083"/>
              <a:ext cx="1338730" cy="207376"/>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3" name="直接连接符 122"/>
            <p:cNvCxnSpPr>
              <a:stCxn id="118" idx="6"/>
              <a:endCxn id="205" idx="2"/>
            </p:cNvCxnSpPr>
            <p:nvPr/>
          </p:nvCxnSpPr>
          <p:spPr>
            <a:xfrm>
              <a:off x="8434503" y="5245166"/>
              <a:ext cx="1055391" cy="57011"/>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24" name="矩形 123"/>
            <p:cNvSpPr/>
            <p:nvPr/>
          </p:nvSpPr>
          <p:spPr>
            <a:xfrm>
              <a:off x="10336200" y="4645782"/>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任意多边形 124"/>
            <p:cNvSpPr/>
            <p:nvPr/>
          </p:nvSpPr>
          <p:spPr>
            <a:xfrm>
              <a:off x="10759405" y="4864396"/>
              <a:ext cx="495300" cy="676275"/>
            </a:xfrm>
            <a:custGeom>
              <a:avLst/>
              <a:gdLst>
                <a:gd name="connsiteX0" fmla="*/ 266700 w 504825"/>
                <a:gd name="connsiteY0" fmla="*/ 0 h 800100"/>
                <a:gd name="connsiteX1" fmla="*/ 0 w 504825"/>
                <a:gd name="connsiteY1" fmla="*/ 219075 h 800100"/>
                <a:gd name="connsiteX2" fmla="*/ 47625 w 504825"/>
                <a:gd name="connsiteY2" fmla="*/ 638175 h 800100"/>
                <a:gd name="connsiteX3" fmla="*/ 428625 w 504825"/>
                <a:gd name="connsiteY3" fmla="*/ 800100 h 800100"/>
                <a:gd name="connsiteX4" fmla="*/ 504825 w 504825"/>
                <a:gd name="connsiteY4" fmla="*/ 390525 h 800100"/>
                <a:gd name="connsiteX5" fmla="*/ 266700 w 504825"/>
                <a:gd name="connsiteY5" fmla="*/ 0 h 800100"/>
                <a:gd name="connsiteX0" fmla="*/ 238125 w 476250"/>
                <a:gd name="connsiteY0" fmla="*/ 0 h 800100"/>
                <a:gd name="connsiteX1" fmla="*/ 0 w 476250"/>
                <a:gd name="connsiteY1" fmla="*/ 219075 h 800100"/>
                <a:gd name="connsiteX2" fmla="*/ 19050 w 476250"/>
                <a:gd name="connsiteY2" fmla="*/ 638175 h 800100"/>
                <a:gd name="connsiteX3" fmla="*/ 400050 w 476250"/>
                <a:gd name="connsiteY3" fmla="*/ 800100 h 800100"/>
                <a:gd name="connsiteX4" fmla="*/ 476250 w 476250"/>
                <a:gd name="connsiteY4" fmla="*/ 390525 h 800100"/>
                <a:gd name="connsiteX5" fmla="*/ 238125 w 476250"/>
                <a:gd name="connsiteY5" fmla="*/ 0 h 800100"/>
                <a:gd name="connsiteX0" fmla="*/ 238125 w 428625"/>
                <a:gd name="connsiteY0" fmla="*/ 0 h 800100"/>
                <a:gd name="connsiteX1" fmla="*/ 0 w 428625"/>
                <a:gd name="connsiteY1" fmla="*/ 219075 h 800100"/>
                <a:gd name="connsiteX2" fmla="*/ 19050 w 428625"/>
                <a:gd name="connsiteY2" fmla="*/ 638175 h 800100"/>
                <a:gd name="connsiteX3" fmla="*/ 400050 w 428625"/>
                <a:gd name="connsiteY3" fmla="*/ 800100 h 800100"/>
                <a:gd name="connsiteX4" fmla="*/ 428625 w 428625"/>
                <a:gd name="connsiteY4" fmla="*/ 400050 h 800100"/>
                <a:gd name="connsiteX5" fmla="*/ 238125 w 428625"/>
                <a:gd name="connsiteY5" fmla="*/ 0 h 800100"/>
                <a:gd name="connsiteX0" fmla="*/ 238125 w 457200"/>
                <a:gd name="connsiteY0" fmla="*/ 0 h 800100"/>
                <a:gd name="connsiteX1" fmla="*/ 0 w 457200"/>
                <a:gd name="connsiteY1" fmla="*/ 219075 h 800100"/>
                <a:gd name="connsiteX2" fmla="*/ 19050 w 457200"/>
                <a:gd name="connsiteY2" fmla="*/ 638175 h 800100"/>
                <a:gd name="connsiteX3" fmla="*/ 400050 w 457200"/>
                <a:gd name="connsiteY3" fmla="*/ 800100 h 800100"/>
                <a:gd name="connsiteX4" fmla="*/ 457200 w 457200"/>
                <a:gd name="connsiteY4" fmla="*/ 400050 h 800100"/>
                <a:gd name="connsiteX5" fmla="*/ 238125 w 457200"/>
                <a:gd name="connsiteY5" fmla="*/ 0 h 800100"/>
                <a:gd name="connsiteX0" fmla="*/ 238125 w 457200"/>
                <a:gd name="connsiteY0" fmla="*/ 0 h 876300"/>
                <a:gd name="connsiteX1" fmla="*/ 0 w 457200"/>
                <a:gd name="connsiteY1" fmla="*/ 219075 h 876300"/>
                <a:gd name="connsiteX2" fmla="*/ 19050 w 457200"/>
                <a:gd name="connsiteY2" fmla="*/ 638175 h 876300"/>
                <a:gd name="connsiteX3" fmla="*/ 419100 w 457200"/>
                <a:gd name="connsiteY3" fmla="*/ 876300 h 876300"/>
                <a:gd name="connsiteX4" fmla="*/ 457200 w 457200"/>
                <a:gd name="connsiteY4" fmla="*/ 400050 h 876300"/>
                <a:gd name="connsiteX5" fmla="*/ 238125 w 457200"/>
                <a:gd name="connsiteY5" fmla="*/ 0 h 876300"/>
                <a:gd name="connsiteX0" fmla="*/ 238125 w 495300"/>
                <a:gd name="connsiteY0" fmla="*/ 0 h 876300"/>
                <a:gd name="connsiteX1" fmla="*/ 0 w 495300"/>
                <a:gd name="connsiteY1" fmla="*/ 21907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238125 w 495300"/>
                <a:gd name="connsiteY0" fmla="*/ 0 h 876300"/>
                <a:gd name="connsiteX1" fmla="*/ 0 w 495300"/>
                <a:gd name="connsiteY1" fmla="*/ 20002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495300 w 495300"/>
                <a:gd name="connsiteY0" fmla="*/ 228600 h 676275"/>
                <a:gd name="connsiteX1" fmla="*/ 0 w 495300"/>
                <a:gd name="connsiteY1" fmla="*/ 0 h 676275"/>
                <a:gd name="connsiteX2" fmla="*/ 19050 w 495300"/>
                <a:gd name="connsiteY2" fmla="*/ 438150 h 676275"/>
                <a:gd name="connsiteX3" fmla="*/ 419100 w 495300"/>
                <a:gd name="connsiteY3" fmla="*/ 676275 h 676275"/>
                <a:gd name="connsiteX4" fmla="*/ 495300 w 495300"/>
                <a:gd name="connsiteY4" fmla="*/ 228600 h 676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300" h="676275">
                  <a:moveTo>
                    <a:pt x="495300" y="228600"/>
                  </a:moveTo>
                  <a:lnTo>
                    <a:pt x="0" y="0"/>
                  </a:lnTo>
                  <a:lnTo>
                    <a:pt x="19050" y="438150"/>
                  </a:lnTo>
                  <a:lnTo>
                    <a:pt x="419100" y="676275"/>
                  </a:lnTo>
                  <a:lnTo>
                    <a:pt x="495300" y="228600"/>
                  </a:lnTo>
                  <a:close/>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5" name="椭圆 194"/>
            <p:cNvSpPr/>
            <p:nvPr/>
          </p:nvSpPr>
          <p:spPr>
            <a:xfrm>
              <a:off x="11178519" y="5051750"/>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6" name="椭圆 195"/>
            <p:cNvSpPr/>
            <p:nvPr/>
          </p:nvSpPr>
          <p:spPr>
            <a:xfrm>
              <a:off x="11112049" y="5456803"/>
              <a:ext cx="108000" cy="108000"/>
            </a:xfrm>
            <a:prstGeom prst="ellipse">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7" name="椭圆 196"/>
            <p:cNvSpPr/>
            <p:nvPr/>
          </p:nvSpPr>
          <p:spPr>
            <a:xfrm>
              <a:off x="10730829" y="5233468"/>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8" name="椭圆 197"/>
            <p:cNvSpPr/>
            <p:nvPr/>
          </p:nvSpPr>
          <p:spPr>
            <a:xfrm>
              <a:off x="10711779" y="4820927"/>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9" name="直接连接符 198"/>
            <p:cNvCxnSpPr>
              <a:stCxn id="204" idx="6"/>
              <a:endCxn id="196" idx="2"/>
            </p:cNvCxnSpPr>
            <p:nvPr/>
          </p:nvCxnSpPr>
          <p:spPr>
            <a:xfrm flipV="1">
              <a:off x="9979114" y="5510803"/>
              <a:ext cx="1132935" cy="14709"/>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0" name="直接连接符 199"/>
            <p:cNvCxnSpPr>
              <a:endCxn id="195" idx="2"/>
            </p:cNvCxnSpPr>
            <p:nvPr/>
          </p:nvCxnSpPr>
          <p:spPr>
            <a:xfrm>
              <a:off x="10039113" y="5100228"/>
              <a:ext cx="1139406" cy="5522"/>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1" name="直接连接符 200"/>
            <p:cNvCxnSpPr>
              <a:endCxn id="197" idx="2"/>
            </p:cNvCxnSpPr>
            <p:nvPr/>
          </p:nvCxnSpPr>
          <p:spPr>
            <a:xfrm>
              <a:off x="9591423" y="5285948"/>
              <a:ext cx="1139406" cy="1520"/>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202" name="任意多边形 201"/>
            <p:cNvSpPr/>
            <p:nvPr/>
          </p:nvSpPr>
          <p:spPr>
            <a:xfrm>
              <a:off x="9518470" y="4879105"/>
              <a:ext cx="495300" cy="676275"/>
            </a:xfrm>
            <a:custGeom>
              <a:avLst/>
              <a:gdLst>
                <a:gd name="connsiteX0" fmla="*/ 266700 w 504825"/>
                <a:gd name="connsiteY0" fmla="*/ 0 h 800100"/>
                <a:gd name="connsiteX1" fmla="*/ 0 w 504825"/>
                <a:gd name="connsiteY1" fmla="*/ 219075 h 800100"/>
                <a:gd name="connsiteX2" fmla="*/ 47625 w 504825"/>
                <a:gd name="connsiteY2" fmla="*/ 638175 h 800100"/>
                <a:gd name="connsiteX3" fmla="*/ 428625 w 504825"/>
                <a:gd name="connsiteY3" fmla="*/ 800100 h 800100"/>
                <a:gd name="connsiteX4" fmla="*/ 504825 w 504825"/>
                <a:gd name="connsiteY4" fmla="*/ 390525 h 800100"/>
                <a:gd name="connsiteX5" fmla="*/ 266700 w 504825"/>
                <a:gd name="connsiteY5" fmla="*/ 0 h 800100"/>
                <a:gd name="connsiteX0" fmla="*/ 238125 w 476250"/>
                <a:gd name="connsiteY0" fmla="*/ 0 h 800100"/>
                <a:gd name="connsiteX1" fmla="*/ 0 w 476250"/>
                <a:gd name="connsiteY1" fmla="*/ 219075 h 800100"/>
                <a:gd name="connsiteX2" fmla="*/ 19050 w 476250"/>
                <a:gd name="connsiteY2" fmla="*/ 638175 h 800100"/>
                <a:gd name="connsiteX3" fmla="*/ 400050 w 476250"/>
                <a:gd name="connsiteY3" fmla="*/ 800100 h 800100"/>
                <a:gd name="connsiteX4" fmla="*/ 476250 w 476250"/>
                <a:gd name="connsiteY4" fmla="*/ 390525 h 800100"/>
                <a:gd name="connsiteX5" fmla="*/ 238125 w 476250"/>
                <a:gd name="connsiteY5" fmla="*/ 0 h 800100"/>
                <a:gd name="connsiteX0" fmla="*/ 238125 w 428625"/>
                <a:gd name="connsiteY0" fmla="*/ 0 h 800100"/>
                <a:gd name="connsiteX1" fmla="*/ 0 w 428625"/>
                <a:gd name="connsiteY1" fmla="*/ 219075 h 800100"/>
                <a:gd name="connsiteX2" fmla="*/ 19050 w 428625"/>
                <a:gd name="connsiteY2" fmla="*/ 638175 h 800100"/>
                <a:gd name="connsiteX3" fmla="*/ 400050 w 428625"/>
                <a:gd name="connsiteY3" fmla="*/ 800100 h 800100"/>
                <a:gd name="connsiteX4" fmla="*/ 428625 w 428625"/>
                <a:gd name="connsiteY4" fmla="*/ 400050 h 800100"/>
                <a:gd name="connsiteX5" fmla="*/ 238125 w 428625"/>
                <a:gd name="connsiteY5" fmla="*/ 0 h 800100"/>
                <a:gd name="connsiteX0" fmla="*/ 238125 w 457200"/>
                <a:gd name="connsiteY0" fmla="*/ 0 h 800100"/>
                <a:gd name="connsiteX1" fmla="*/ 0 w 457200"/>
                <a:gd name="connsiteY1" fmla="*/ 219075 h 800100"/>
                <a:gd name="connsiteX2" fmla="*/ 19050 w 457200"/>
                <a:gd name="connsiteY2" fmla="*/ 638175 h 800100"/>
                <a:gd name="connsiteX3" fmla="*/ 400050 w 457200"/>
                <a:gd name="connsiteY3" fmla="*/ 800100 h 800100"/>
                <a:gd name="connsiteX4" fmla="*/ 457200 w 457200"/>
                <a:gd name="connsiteY4" fmla="*/ 400050 h 800100"/>
                <a:gd name="connsiteX5" fmla="*/ 238125 w 457200"/>
                <a:gd name="connsiteY5" fmla="*/ 0 h 800100"/>
                <a:gd name="connsiteX0" fmla="*/ 238125 w 457200"/>
                <a:gd name="connsiteY0" fmla="*/ 0 h 876300"/>
                <a:gd name="connsiteX1" fmla="*/ 0 w 457200"/>
                <a:gd name="connsiteY1" fmla="*/ 219075 h 876300"/>
                <a:gd name="connsiteX2" fmla="*/ 19050 w 457200"/>
                <a:gd name="connsiteY2" fmla="*/ 638175 h 876300"/>
                <a:gd name="connsiteX3" fmla="*/ 419100 w 457200"/>
                <a:gd name="connsiteY3" fmla="*/ 876300 h 876300"/>
                <a:gd name="connsiteX4" fmla="*/ 457200 w 457200"/>
                <a:gd name="connsiteY4" fmla="*/ 400050 h 876300"/>
                <a:gd name="connsiteX5" fmla="*/ 238125 w 457200"/>
                <a:gd name="connsiteY5" fmla="*/ 0 h 876300"/>
                <a:gd name="connsiteX0" fmla="*/ 238125 w 495300"/>
                <a:gd name="connsiteY0" fmla="*/ 0 h 876300"/>
                <a:gd name="connsiteX1" fmla="*/ 0 w 495300"/>
                <a:gd name="connsiteY1" fmla="*/ 21907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238125 w 495300"/>
                <a:gd name="connsiteY0" fmla="*/ 0 h 876300"/>
                <a:gd name="connsiteX1" fmla="*/ 0 w 495300"/>
                <a:gd name="connsiteY1" fmla="*/ 20002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495300 w 495300"/>
                <a:gd name="connsiteY0" fmla="*/ 228600 h 676275"/>
                <a:gd name="connsiteX1" fmla="*/ 0 w 495300"/>
                <a:gd name="connsiteY1" fmla="*/ 0 h 676275"/>
                <a:gd name="connsiteX2" fmla="*/ 19050 w 495300"/>
                <a:gd name="connsiteY2" fmla="*/ 438150 h 676275"/>
                <a:gd name="connsiteX3" fmla="*/ 419100 w 495300"/>
                <a:gd name="connsiteY3" fmla="*/ 676275 h 676275"/>
                <a:gd name="connsiteX4" fmla="*/ 495300 w 495300"/>
                <a:gd name="connsiteY4" fmla="*/ 228600 h 676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300" h="676275">
                  <a:moveTo>
                    <a:pt x="495300" y="228600"/>
                  </a:moveTo>
                  <a:lnTo>
                    <a:pt x="0" y="0"/>
                  </a:lnTo>
                  <a:lnTo>
                    <a:pt x="19050" y="438150"/>
                  </a:lnTo>
                  <a:lnTo>
                    <a:pt x="419100" y="676275"/>
                  </a:lnTo>
                  <a:lnTo>
                    <a:pt x="495300" y="228600"/>
                  </a:lnTo>
                  <a:close/>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3" name="椭圆 202"/>
            <p:cNvSpPr/>
            <p:nvPr/>
          </p:nvSpPr>
          <p:spPr>
            <a:xfrm>
              <a:off x="9937584" y="506645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4" name="椭圆 203"/>
            <p:cNvSpPr/>
            <p:nvPr/>
          </p:nvSpPr>
          <p:spPr>
            <a:xfrm>
              <a:off x="9871114" y="5471512"/>
              <a:ext cx="108000" cy="108000"/>
            </a:xfrm>
            <a:prstGeom prst="ellipse">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5" name="椭圆 204"/>
            <p:cNvSpPr/>
            <p:nvPr/>
          </p:nvSpPr>
          <p:spPr>
            <a:xfrm>
              <a:off x="9489894" y="5248177"/>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6" name="椭圆 205"/>
            <p:cNvSpPr/>
            <p:nvPr/>
          </p:nvSpPr>
          <p:spPr>
            <a:xfrm>
              <a:off x="9470844" y="4835636"/>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7" name="直接连接符 206"/>
            <p:cNvCxnSpPr>
              <a:stCxn id="206" idx="6"/>
              <a:endCxn id="198" idx="2"/>
            </p:cNvCxnSpPr>
            <p:nvPr/>
          </p:nvCxnSpPr>
          <p:spPr>
            <a:xfrm flipV="1">
              <a:off x="9578844" y="4874927"/>
              <a:ext cx="1132935" cy="14709"/>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grpSp>
      <p:grpSp>
        <p:nvGrpSpPr>
          <p:cNvPr id="208" name="组合 207"/>
          <p:cNvGrpSpPr/>
          <p:nvPr/>
        </p:nvGrpSpPr>
        <p:grpSpPr>
          <a:xfrm>
            <a:off x="702990" y="3666146"/>
            <a:ext cx="6389916" cy="1025146"/>
            <a:chOff x="5075665" y="4773508"/>
            <a:chExt cx="6389916" cy="1025146"/>
          </a:xfrm>
        </p:grpSpPr>
        <p:sp>
          <p:nvSpPr>
            <p:cNvPr id="209" name="矩形 208"/>
            <p:cNvSpPr/>
            <p:nvPr/>
          </p:nvSpPr>
          <p:spPr>
            <a:xfrm>
              <a:off x="6313855" y="4774830"/>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0" name="矩形 209"/>
            <p:cNvSpPr/>
            <p:nvPr/>
          </p:nvSpPr>
          <p:spPr>
            <a:xfrm>
              <a:off x="7659855" y="4773508"/>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1" name="矩形 210"/>
            <p:cNvSpPr/>
            <p:nvPr/>
          </p:nvSpPr>
          <p:spPr>
            <a:xfrm>
              <a:off x="5075665" y="4779526"/>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cxnSp>
          <p:nvCxnSpPr>
            <p:cNvPr id="212" name="直接连接符 211"/>
            <p:cNvCxnSpPr>
              <a:stCxn id="235" idx="6"/>
              <a:endCxn id="226" idx="2"/>
            </p:cNvCxnSpPr>
            <p:nvPr/>
          </p:nvCxnSpPr>
          <p:spPr>
            <a:xfrm>
              <a:off x="5921436" y="5159886"/>
              <a:ext cx="1097057" cy="45565"/>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3" name="直接连接符 212"/>
            <p:cNvCxnSpPr>
              <a:stCxn id="232" idx="6"/>
              <a:endCxn id="223" idx="2"/>
            </p:cNvCxnSpPr>
            <p:nvPr/>
          </p:nvCxnSpPr>
          <p:spPr>
            <a:xfrm>
              <a:off x="5949703" y="5555116"/>
              <a:ext cx="1097057" cy="45565"/>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4" name="直接连接符 213"/>
            <p:cNvCxnSpPr>
              <a:stCxn id="234" idx="6"/>
              <a:endCxn id="225" idx="2"/>
            </p:cNvCxnSpPr>
            <p:nvPr/>
          </p:nvCxnSpPr>
          <p:spPr>
            <a:xfrm>
              <a:off x="5702243" y="5005319"/>
              <a:ext cx="1097057" cy="45565"/>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5" name="直接连接符 214"/>
            <p:cNvCxnSpPr>
              <a:endCxn id="224" idx="2"/>
            </p:cNvCxnSpPr>
            <p:nvPr/>
          </p:nvCxnSpPr>
          <p:spPr>
            <a:xfrm>
              <a:off x="5588466" y="5451770"/>
              <a:ext cx="1189604" cy="19638"/>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216" name="直接连接符 215"/>
            <p:cNvCxnSpPr>
              <a:stCxn id="225" idx="6"/>
              <a:endCxn id="221" idx="2"/>
            </p:cNvCxnSpPr>
            <p:nvPr/>
          </p:nvCxnSpPr>
          <p:spPr>
            <a:xfrm>
              <a:off x="6907300" y="5050884"/>
              <a:ext cx="1354690" cy="20141"/>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7" name="直接连接符 216"/>
            <p:cNvCxnSpPr>
              <a:stCxn id="226" idx="6"/>
              <a:endCxn id="221" idx="2"/>
            </p:cNvCxnSpPr>
            <p:nvPr/>
          </p:nvCxnSpPr>
          <p:spPr>
            <a:xfrm flipV="1">
              <a:off x="7126493" y="5071025"/>
              <a:ext cx="1135497" cy="134426"/>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218" name="任意多边形 217"/>
            <p:cNvSpPr/>
            <p:nvPr/>
          </p:nvSpPr>
          <p:spPr>
            <a:xfrm>
              <a:off x="8139779" y="5059081"/>
              <a:ext cx="315064" cy="529128"/>
            </a:xfrm>
            <a:custGeom>
              <a:avLst/>
              <a:gdLst>
                <a:gd name="connsiteX0" fmla="*/ 184150 w 361950"/>
                <a:gd name="connsiteY0" fmla="*/ 0 h 781050"/>
                <a:gd name="connsiteX1" fmla="*/ 0 w 361950"/>
                <a:gd name="connsiteY1" fmla="*/ 552450 h 781050"/>
                <a:gd name="connsiteX2" fmla="*/ 361950 w 361950"/>
                <a:gd name="connsiteY2" fmla="*/ 781050 h 781050"/>
                <a:gd name="connsiteX3" fmla="*/ 184150 w 361950"/>
                <a:gd name="connsiteY3" fmla="*/ 0 h 781050"/>
                <a:gd name="connsiteX0" fmla="*/ 178760 w 356560"/>
                <a:gd name="connsiteY0" fmla="*/ 0 h 781050"/>
                <a:gd name="connsiteX1" fmla="*/ 0 w 356560"/>
                <a:gd name="connsiteY1" fmla="*/ 503679 h 781050"/>
                <a:gd name="connsiteX2" fmla="*/ 356560 w 356560"/>
                <a:gd name="connsiteY2" fmla="*/ 781050 h 781050"/>
                <a:gd name="connsiteX3" fmla="*/ 178760 w 356560"/>
                <a:gd name="connsiteY3" fmla="*/ 0 h 781050"/>
                <a:gd name="connsiteX0" fmla="*/ 200319 w 356560"/>
                <a:gd name="connsiteY0" fmla="*/ 0 h 774083"/>
                <a:gd name="connsiteX1" fmla="*/ 0 w 356560"/>
                <a:gd name="connsiteY1" fmla="*/ 496712 h 774083"/>
                <a:gd name="connsiteX2" fmla="*/ 356560 w 356560"/>
                <a:gd name="connsiteY2" fmla="*/ 774083 h 774083"/>
                <a:gd name="connsiteX3" fmla="*/ 200319 w 356560"/>
                <a:gd name="connsiteY3" fmla="*/ 0 h 774083"/>
              </a:gdLst>
              <a:ahLst/>
              <a:cxnLst>
                <a:cxn ang="0">
                  <a:pos x="connsiteX0" y="connsiteY0"/>
                </a:cxn>
                <a:cxn ang="0">
                  <a:pos x="connsiteX1" y="connsiteY1"/>
                </a:cxn>
                <a:cxn ang="0">
                  <a:pos x="connsiteX2" y="connsiteY2"/>
                </a:cxn>
                <a:cxn ang="0">
                  <a:pos x="connsiteX3" y="connsiteY3"/>
                </a:cxn>
              </a:cxnLst>
              <a:rect l="l" t="t" r="r" b="b"/>
              <a:pathLst>
                <a:path w="356560" h="774083">
                  <a:moveTo>
                    <a:pt x="200319" y="0"/>
                  </a:moveTo>
                  <a:lnTo>
                    <a:pt x="0" y="496712"/>
                  </a:lnTo>
                  <a:lnTo>
                    <a:pt x="356560" y="774083"/>
                  </a:lnTo>
                  <a:lnTo>
                    <a:pt x="200319" y="0"/>
                  </a:lnTo>
                  <a:close/>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9" name="椭圆 218"/>
            <p:cNvSpPr/>
            <p:nvPr/>
          </p:nvSpPr>
          <p:spPr>
            <a:xfrm>
              <a:off x="8389040" y="5516373"/>
              <a:ext cx="108000" cy="108000"/>
            </a:xfrm>
            <a:prstGeom prst="ellipse">
              <a:avLst/>
            </a:prstGeom>
            <a:solidFill>
              <a:srgbClr val="6C86A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0" name="椭圆 219"/>
            <p:cNvSpPr/>
            <p:nvPr/>
          </p:nvSpPr>
          <p:spPr>
            <a:xfrm>
              <a:off x="8097639" y="5349108"/>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1" name="椭圆 220"/>
            <p:cNvSpPr/>
            <p:nvPr/>
          </p:nvSpPr>
          <p:spPr>
            <a:xfrm>
              <a:off x="8261990" y="5017025"/>
              <a:ext cx="108000" cy="108000"/>
            </a:xfrm>
            <a:prstGeom prst="ellipse">
              <a:avLst/>
            </a:prstGeom>
            <a:solidFill>
              <a:srgbClr val="C55A1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2" name="任意多边形 221"/>
            <p:cNvSpPr/>
            <p:nvPr/>
          </p:nvSpPr>
          <p:spPr>
            <a:xfrm>
              <a:off x="6815011" y="5039847"/>
              <a:ext cx="285750" cy="596900"/>
            </a:xfrm>
            <a:custGeom>
              <a:avLst/>
              <a:gdLst>
                <a:gd name="connsiteX0" fmla="*/ 0 w 295275"/>
                <a:gd name="connsiteY0" fmla="*/ 0 h 638175"/>
                <a:gd name="connsiteX1" fmla="*/ 9525 w 295275"/>
                <a:gd name="connsiteY1" fmla="*/ 457200 h 638175"/>
                <a:gd name="connsiteX2" fmla="*/ 295275 w 295275"/>
                <a:gd name="connsiteY2" fmla="*/ 638175 h 638175"/>
                <a:gd name="connsiteX3" fmla="*/ 285750 w 295275"/>
                <a:gd name="connsiteY3" fmla="*/ 180975 h 638175"/>
                <a:gd name="connsiteX4" fmla="*/ 0 w 295275"/>
                <a:gd name="connsiteY4" fmla="*/ 0 h 638175"/>
                <a:gd name="connsiteX0" fmla="*/ 31750 w 285750"/>
                <a:gd name="connsiteY0" fmla="*/ 0 h 596900"/>
                <a:gd name="connsiteX1" fmla="*/ 0 w 285750"/>
                <a:gd name="connsiteY1" fmla="*/ 415925 h 596900"/>
                <a:gd name="connsiteX2" fmla="*/ 285750 w 285750"/>
                <a:gd name="connsiteY2" fmla="*/ 596900 h 596900"/>
                <a:gd name="connsiteX3" fmla="*/ 276225 w 285750"/>
                <a:gd name="connsiteY3" fmla="*/ 139700 h 596900"/>
                <a:gd name="connsiteX4" fmla="*/ 31750 w 285750"/>
                <a:gd name="connsiteY4" fmla="*/ 0 h 596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 h="596900">
                  <a:moveTo>
                    <a:pt x="31750" y="0"/>
                  </a:moveTo>
                  <a:lnTo>
                    <a:pt x="0" y="415925"/>
                  </a:lnTo>
                  <a:lnTo>
                    <a:pt x="285750" y="596900"/>
                  </a:lnTo>
                  <a:lnTo>
                    <a:pt x="276225" y="139700"/>
                  </a:lnTo>
                  <a:lnTo>
                    <a:pt x="31750" y="0"/>
                  </a:lnTo>
                  <a:close/>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3" name="椭圆 222"/>
            <p:cNvSpPr/>
            <p:nvPr/>
          </p:nvSpPr>
          <p:spPr>
            <a:xfrm>
              <a:off x="7046760" y="5546681"/>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4" name="椭圆 223"/>
            <p:cNvSpPr/>
            <p:nvPr/>
          </p:nvSpPr>
          <p:spPr>
            <a:xfrm>
              <a:off x="6778070" y="5417408"/>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5" name="椭圆 224"/>
            <p:cNvSpPr/>
            <p:nvPr/>
          </p:nvSpPr>
          <p:spPr>
            <a:xfrm>
              <a:off x="6799300" y="4996884"/>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6" name="椭圆 225"/>
            <p:cNvSpPr/>
            <p:nvPr/>
          </p:nvSpPr>
          <p:spPr>
            <a:xfrm>
              <a:off x="7018493" y="5151451"/>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7" name="直接连接符 226"/>
            <p:cNvCxnSpPr>
              <a:stCxn id="224" idx="6"/>
              <a:endCxn id="220" idx="2"/>
            </p:cNvCxnSpPr>
            <p:nvPr/>
          </p:nvCxnSpPr>
          <p:spPr>
            <a:xfrm flipV="1">
              <a:off x="6886070" y="5403108"/>
              <a:ext cx="1211569" cy="68300"/>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228" name="直接连接符 227"/>
            <p:cNvCxnSpPr>
              <a:stCxn id="223" idx="6"/>
              <a:endCxn id="219" idx="2"/>
            </p:cNvCxnSpPr>
            <p:nvPr/>
          </p:nvCxnSpPr>
          <p:spPr>
            <a:xfrm flipV="1">
              <a:off x="7154760" y="5570373"/>
              <a:ext cx="1234280" cy="3030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9" name="直接连接符 228"/>
            <p:cNvCxnSpPr>
              <a:stCxn id="220" idx="6"/>
              <a:endCxn id="252" idx="2"/>
            </p:cNvCxnSpPr>
            <p:nvPr/>
          </p:nvCxnSpPr>
          <p:spPr>
            <a:xfrm>
              <a:off x="8205639" y="5403108"/>
              <a:ext cx="1072776" cy="114373"/>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230" name="矩形 229"/>
            <p:cNvSpPr/>
            <p:nvPr/>
          </p:nvSpPr>
          <p:spPr>
            <a:xfrm>
              <a:off x="8877315" y="4784918"/>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1" name="任意多边形 230"/>
            <p:cNvSpPr/>
            <p:nvPr/>
          </p:nvSpPr>
          <p:spPr>
            <a:xfrm>
              <a:off x="5609954" y="4994282"/>
              <a:ext cx="285750" cy="596900"/>
            </a:xfrm>
            <a:custGeom>
              <a:avLst/>
              <a:gdLst>
                <a:gd name="connsiteX0" fmla="*/ 0 w 295275"/>
                <a:gd name="connsiteY0" fmla="*/ 0 h 638175"/>
                <a:gd name="connsiteX1" fmla="*/ 9525 w 295275"/>
                <a:gd name="connsiteY1" fmla="*/ 457200 h 638175"/>
                <a:gd name="connsiteX2" fmla="*/ 295275 w 295275"/>
                <a:gd name="connsiteY2" fmla="*/ 638175 h 638175"/>
                <a:gd name="connsiteX3" fmla="*/ 285750 w 295275"/>
                <a:gd name="connsiteY3" fmla="*/ 180975 h 638175"/>
                <a:gd name="connsiteX4" fmla="*/ 0 w 295275"/>
                <a:gd name="connsiteY4" fmla="*/ 0 h 638175"/>
                <a:gd name="connsiteX0" fmla="*/ 31750 w 285750"/>
                <a:gd name="connsiteY0" fmla="*/ 0 h 596900"/>
                <a:gd name="connsiteX1" fmla="*/ 0 w 285750"/>
                <a:gd name="connsiteY1" fmla="*/ 415925 h 596900"/>
                <a:gd name="connsiteX2" fmla="*/ 285750 w 285750"/>
                <a:gd name="connsiteY2" fmla="*/ 596900 h 596900"/>
                <a:gd name="connsiteX3" fmla="*/ 276225 w 285750"/>
                <a:gd name="connsiteY3" fmla="*/ 139700 h 596900"/>
                <a:gd name="connsiteX4" fmla="*/ 31750 w 285750"/>
                <a:gd name="connsiteY4" fmla="*/ 0 h 596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 h="596900">
                  <a:moveTo>
                    <a:pt x="31750" y="0"/>
                  </a:moveTo>
                  <a:lnTo>
                    <a:pt x="0" y="415925"/>
                  </a:lnTo>
                  <a:lnTo>
                    <a:pt x="285750" y="596900"/>
                  </a:lnTo>
                  <a:lnTo>
                    <a:pt x="276225" y="139700"/>
                  </a:lnTo>
                  <a:lnTo>
                    <a:pt x="31750" y="0"/>
                  </a:lnTo>
                  <a:close/>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2" name="椭圆 231"/>
            <p:cNvSpPr/>
            <p:nvPr/>
          </p:nvSpPr>
          <p:spPr>
            <a:xfrm>
              <a:off x="5841703" y="5501116"/>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3" name="椭圆 232"/>
            <p:cNvSpPr/>
            <p:nvPr/>
          </p:nvSpPr>
          <p:spPr>
            <a:xfrm>
              <a:off x="5573013" y="5371843"/>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4" name="椭圆 233"/>
            <p:cNvSpPr/>
            <p:nvPr/>
          </p:nvSpPr>
          <p:spPr>
            <a:xfrm>
              <a:off x="5594243" y="4951319"/>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5" name="椭圆 234"/>
            <p:cNvSpPr/>
            <p:nvPr/>
          </p:nvSpPr>
          <p:spPr>
            <a:xfrm>
              <a:off x="5813436" y="5105886"/>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6" name="直接连接符 235"/>
            <p:cNvCxnSpPr>
              <a:endCxn id="253" idx="2"/>
            </p:cNvCxnSpPr>
            <p:nvPr/>
          </p:nvCxnSpPr>
          <p:spPr>
            <a:xfrm>
              <a:off x="8387375" y="5053740"/>
              <a:ext cx="871990" cy="5120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7" name="直接连接符 236"/>
            <p:cNvCxnSpPr>
              <a:stCxn id="221" idx="5"/>
              <a:endCxn id="250" idx="2"/>
            </p:cNvCxnSpPr>
            <p:nvPr/>
          </p:nvCxnSpPr>
          <p:spPr>
            <a:xfrm>
              <a:off x="8354174" y="5109209"/>
              <a:ext cx="1371931" cy="226554"/>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38" name="矩形 237"/>
            <p:cNvSpPr/>
            <p:nvPr/>
          </p:nvSpPr>
          <p:spPr>
            <a:xfrm>
              <a:off x="10124721" y="4786438"/>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9" name="任意多边形 238"/>
            <p:cNvSpPr/>
            <p:nvPr/>
          </p:nvSpPr>
          <p:spPr>
            <a:xfrm>
              <a:off x="10547926" y="4879675"/>
              <a:ext cx="495300" cy="876300"/>
            </a:xfrm>
            <a:custGeom>
              <a:avLst/>
              <a:gdLst>
                <a:gd name="connsiteX0" fmla="*/ 266700 w 504825"/>
                <a:gd name="connsiteY0" fmla="*/ 0 h 800100"/>
                <a:gd name="connsiteX1" fmla="*/ 0 w 504825"/>
                <a:gd name="connsiteY1" fmla="*/ 219075 h 800100"/>
                <a:gd name="connsiteX2" fmla="*/ 47625 w 504825"/>
                <a:gd name="connsiteY2" fmla="*/ 638175 h 800100"/>
                <a:gd name="connsiteX3" fmla="*/ 428625 w 504825"/>
                <a:gd name="connsiteY3" fmla="*/ 800100 h 800100"/>
                <a:gd name="connsiteX4" fmla="*/ 504825 w 504825"/>
                <a:gd name="connsiteY4" fmla="*/ 390525 h 800100"/>
                <a:gd name="connsiteX5" fmla="*/ 266700 w 504825"/>
                <a:gd name="connsiteY5" fmla="*/ 0 h 800100"/>
                <a:gd name="connsiteX0" fmla="*/ 238125 w 476250"/>
                <a:gd name="connsiteY0" fmla="*/ 0 h 800100"/>
                <a:gd name="connsiteX1" fmla="*/ 0 w 476250"/>
                <a:gd name="connsiteY1" fmla="*/ 219075 h 800100"/>
                <a:gd name="connsiteX2" fmla="*/ 19050 w 476250"/>
                <a:gd name="connsiteY2" fmla="*/ 638175 h 800100"/>
                <a:gd name="connsiteX3" fmla="*/ 400050 w 476250"/>
                <a:gd name="connsiteY3" fmla="*/ 800100 h 800100"/>
                <a:gd name="connsiteX4" fmla="*/ 476250 w 476250"/>
                <a:gd name="connsiteY4" fmla="*/ 390525 h 800100"/>
                <a:gd name="connsiteX5" fmla="*/ 238125 w 476250"/>
                <a:gd name="connsiteY5" fmla="*/ 0 h 800100"/>
                <a:gd name="connsiteX0" fmla="*/ 238125 w 428625"/>
                <a:gd name="connsiteY0" fmla="*/ 0 h 800100"/>
                <a:gd name="connsiteX1" fmla="*/ 0 w 428625"/>
                <a:gd name="connsiteY1" fmla="*/ 219075 h 800100"/>
                <a:gd name="connsiteX2" fmla="*/ 19050 w 428625"/>
                <a:gd name="connsiteY2" fmla="*/ 638175 h 800100"/>
                <a:gd name="connsiteX3" fmla="*/ 400050 w 428625"/>
                <a:gd name="connsiteY3" fmla="*/ 800100 h 800100"/>
                <a:gd name="connsiteX4" fmla="*/ 428625 w 428625"/>
                <a:gd name="connsiteY4" fmla="*/ 400050 h 800100"/>
                <a:gd name="connsiteX5" fmla="*/ 238125 w 428625"/>
                <a:gd name="connsiteY5" fmla="*/ 0 h 800100"/>
                <a:gd name="connsiteX0" fmla="*/ 238125 w 457200"/>
                <a:gd name="connsiteY0" fmla="*/ 0 h 800100"/>
                <a:gd name="connsiteX1" fmla="*/ 0 w 457200"/>
                <a:gd name="connsiteY1" fmla="*/ 219075 h 800100"/>
                <a:gd name="connsiteX2" fmla="*/ 19050 w 457200"/>
                <a:gd name="connsiteY2" fmla="*/ 638175 h 800100"/>
                <a:gd name="connsiteX3" fmla="*/ 400050 w 457200"/>
                <a:gd name="connsiteY3" fmla="*/ 800100 h 800100"/>
                <a:gd name="connsiteX4" fmla="*/ 457200 w 457200"/>
                <a:gd name="connsiteY4" fmla="*/ 400050 h 800100"/>
                <a:gd name="connsiteX5" fmla="*/ 238125 w 457200"/>
                <a:gd name="connsiteY5" fmla="*/ 0 h 800100"/>
                <a:gd name="connsiteX0" fmla="*/ 238125 w 457200"/>
                <a:gd name="connsiteY0" fmla="*/ 0 h 876300"/>
                <a:gd name="connsiteX1" fmla="*/ 0 w 457200"/>
                <a:gd name="connsiteY1" fmla="*/ 219075 h 876300"/>
                <a:gd name="connsiteX2" fmla="*/ 19050 w 457200"/>
                <a:gd name="connsiteY2" fmla="*/ 638175 h 876300"/>
                <a:gd name="connsiteX3" fmla="*/ 419100 w 457200"/>
                <a:gd name="connsiteY3" fmla="*/ 876300 h 876300"/>
                <a:gd name="connsiteX4" fmla="*/ 457200 w 457200"/>
                <a:gd name="connsiteY4" fmla="*/ 400050 h 876300"/>
                <a:gd name="connsiteX5" fmla="*/ 238125 w 457200"/>
                <a:gd name="connsiteY5" fmla="*/ 0 h 876300"/>
                <a:gd name="connsiteX0" fmla="*/ 238125 w 495300"/>
                <a:gd name="connsiteY0" fmla="*/ 0 h 876300"/>
                <a:gd name="connsiteX1" fmla="*/ 0 w 495300"/>
                <a:gd name="connsiteY1" fmla="*/ 21907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238125 w 495300"/>
                <a:gd name="connsiteY0" fmla="*/ 0 h 876300"/>
                <a:gd name="connsiteX1" fmla="*/ 0 w 495300"/>
                <a:gd name="connsiteY1" fmla="*/ 20002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0" h="876300">
                  <a:moveTo>
                    <a:pt x="238125" y="0"/>
                  </a:moveTo>
                  <a:lnTo>
                    <a:pt x="0" y="200025"/>
                  </a:lnTo>
                  <a:lnTo>
                    <a:pt x="19050" y="638175"/>
                  </a:lnTo>
                  <a:lnTo>
                    <a:pt x="419100" y="876300"/>
                  </a:lnTo>
                  <a:lnTo>
                    <a:pt x="495300" y="428625"/>
                  </a:lnTo>
                  <a:lnTo>
                    <a:pt x="238125" y="0"/>
                  </a:lnTo>
                  <a:close/>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0" name="椭圆 239"/>
            <p:cNvSpPr/>
            <p:nvPr/>
          </p:nvSpPr>
          <p:spPr>
            <a:xfrm>
              <a:off x="10967040" y="5267054"/>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1" name="椭圆 240"/>
            <p:cNvSpPr/>
            <p:nvPr/>
          </p:nvSpPr>
          <p:spPr>
            <a:xfrm>
              <a:off x="10900570" y="5672107"/>
              <a:ext cx="108000" cy="108000"/>
            </a:xfrm>
            <a:prstGeom prst="ellipse">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2" name="椭圆 241"/>
            <p:cNvSpPr/>
            <p:nvPr/>
          </p:nvSpPr>
          <p:spPr>
            <a:xfrm>
              <a:off x="10519350" y="5448772"/>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3" name="椭圆 242"/>
            <p:cNvSpPr/>
            <p:nvPr/>
          </p:nvSpPr>
          <p:spPr>
            <a:xfrm>
              <a:off x="10715061" y="4845161"/>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4" name="椭圆 243"/>
            <p:cNvSpPr/>
            <p:nvPr/>
          </p:nvSpPr>
          <p:spPr>
            <a:xfrm>
              <a:off x="10500300" y="503623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5" name="直接连接符 244"/>
            <p:cNvCxnSpPr>
              <a:endCxn id="241" idx="2"/>
            </p:cNvCxnSpPr>
            <p:nvPr/>
          </p:nvCxnSpPr>
          <p:spPr>
            <a:xfrm>
              <a:off x="9761164" y="5724587"/>
              <a:ext cx="1139406" cy="152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6" name="直接连接符 245"/>
            <p:cNvCxnSpPr>
              <a:endCxn id="240" idx="2"/>
            </p:cNvCxnSpPr>
            <p:nvPr/>
          </p:nvCxnSpPr>
          <p:spPr>
            <a:xfrm>
              <a:off x="9827634" y="5315532"/>
              <a:ext cx="1139406" cy="5522"/>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7" name="直接连接符 246"/>
            <p:cNvCxnSpPr>
              <a:stCxn id="253" idx="6"/>
              <a:endCxn id="243" idx="2"/>
            </p:cNvCxnSpPr>
            <p:nvPr/>
          </p:nvCxnSpPr>
          <p:spPr>
            <a:xfrm flipV="1">
              <a:off x="9367365" y="4899161"/>
              <a:ext cx="1347696" cy="205779"/>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8" name="直接连接符 247"/>
            <p:cNvCxnSpPr>
              <a:endCxn id="242" idx="2"/>
            </p:cNvCxnSpPr>
            <p:nvPr/>
          </p:nvCxnSpPr>
          <p:spPr>
            <a:xfrm>
              <a:off x="9379944" y="5501252"/>
              <a:ext cx="1139406" cy="1520"/>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249" name="任意多边形 248"/>
            <p:cNvSpPr/>
            <p:nvPr/>
          </p:nvSpPr>
          <p:spPr>
            <a:xfrm>
              <a:off x="9306991" y="5094409"/>
              <a:ext cx="495300" cy="676275"/>
            </a:xfrm>
            <a:custGeom>
              <a:avLst/>
              <a:gdLst>
                <a:gd name="connsiteX0" fmla="*/ 266700 w 504825"/>
                <a:gd name="connsiteY0" fmla="*/ 0 h 800100"/>
                <a:gd name="connsiteX1" fmla="*/ 0 w 504825"/>
                <a:gd name="connsiteY1" fmla="*/ 219075 h 800100"/>
                <a:gd name="connsiteX2" fmla="*/ 47625 w 504825"/>
                <a:gd name="connsiteY2" fmla="*/ 638175 h 800100"/>
                <a:gd name="connsiteX3" fmla="*/ 428625 w 504825"/>
                <a:gd name="connsiteY3" fmla="*/ 800100 h 800100"/>
                <a:gd name="connsiteX4" fmla="*/ 504825 w 504825"/>
                <a:gd name="connsiteY4" fmla="*/ 390525 h 800100"/>
                <a:gd name="connsiteX5" fmla="*/ 266700 w 504825"/>
                <a:gd name="connsiteY5" fmla="*/ 0 h 800100"/>
                <a:gd name="connsiteX0" fmla="*/ 238125 w 476250"/>
                <a:gd name="connsiteY0" fmla="*/ 0 h 800100"/>
                <a:gd name="connsiteX1" fmla="*/ 0 w 476250"/>
                <a:gd name="connsiteY1" fmla="*/ 219075 h 800100"/>
                <a:gd name="connsiteX2" fmla="*/ 19050 w 476250"/>
                <a:gd name="connsiteY2" fmla="*/ 638175 h 800100"/>
                <a:gd name="connsiteX3" fmla="*/ 400050 w 476250"/>
                <a:gd name="connsiteY3" fmla="*/ 800100 h 800100"/>
                <a:gd name="connsiteX4" fmla="*/ 476250 w 476250"/>
                <a:gd name="connsiteY4" fmla="*/ 390525 h 800100"/>
                <a:gd name="connsiteX5" fmla="*/ 238125 w 476250"/>
                <a:gd name="connsiteY5" fmla="*/ 0 h 800100"/>
                <a:gd name="connsiteX0" fmla="*/ 238125 w 428625"/>
                <a:gd name="connsiteY0" fmla="*/ 0 h 800100"/>
                <a:gd name="connsiteX1" fmla="*/ 0 w 428625"/>
                <a:gd name="connsiteY1" fmla="*/ 219075 h 800100"/>
                <a:gd name="connsiteX2" fmla="*/ 19050 w 428625"/>
                <a:gd name="connsiteY2" fmla="*/ 638175 h 800100"/>
                <a:gd name="connsiteX3" fmla="*/ 400050 w 428625"/>
                <a:gd name="connsiteY3" fmla="*/ 800100 h 800100"/>
                <a:gd name="connsiteX4" fmla="*/ 428625 w 428625"/>
                <a:gd name="connsiteY4" fmla="*/ 400050 h 800100"/>
                <a:gd name="connsiteX5" fmla="*/ 238125 w 428625"/>
                <a:gd name="connsiteY5" fmla="*/ 0 h 800100"/>
                <a:gd name="connsiteX0" fmla="*/ 238125 w 457200"/>
                <a:gd name="connsiteY0" fmla="*/ 0 h 800100"/>
                <a:gd name="connsiteX1" fmla="*/ 0 w 457200"/>
                <a:gd name="connsiteY1" fmla="*/ 219075 h 800100"/>
                <a:gd name="connsiteX2" fmla="*/ 19050 w 457200"/>
                <a:gd name="connsiteY2" fmla="*/ 638175 h 800100"/>
                <a:gd name="connsiteX3" fmla="*/ 400050 w 457200"/>
                <a:gd name="connsiteY3" fmla="*/ 800100 h 800100"/>
                <a:gd name="connsiteX4" fmla="*/ 457200 w 457200"/>
                <a:gd name="connsiteY4" fmla="*/ 400050 h 800100"/>
                <a:gd name="connsiteX5" fmla="*/ 238125 w 457200"/>
                <a:gd name="connsiteY5" fmla="*/ 0 h 800100"/>
                <a:gd name="connsiteX0" fmla="*/ 238125 w 457200"/>
                <a:gd name="connsiteY0" fmla="*/ 0 h 876300"/>
                <a:gd name="connsiteX1" fmla="*/ 0 w 457200"/>
                <a:gd name="connsiteY1" fmla="*/ 219075 h 876300"/>
                <a:gd name="connsiteX2" fmla="*/ 19050 w 457200"/>
                <a:gd name="connsiteY2" fmla="*/ 638175 h 876300"/>
                <a:gd name="connsiteX3" fmla="*/ 419100 w 457200"/>
                <a:gd name="connsiteY3" fmla="*/ 876300 h 876300"/>
                <a:gd name="connsiteX4" fmla="*/ 457200 w 457200"/>
                <a:gd name="connsiteY4" fmla="*/ 400050 h 876300"/>
                <a:gd name="connsiteX5" fmla="*/ 238125 w 457200"/>
                <a:gd name="connsiteY5" fmla="*/ 0 h 876300"/>
                <a:gd name="connsiteX0" fmla="*/ 238125 w 495300"/>
                <a:gd name="connsiteY0" fmla="*/ 0 h 876300"/>
                <a:gd name="connsiteX1" fmla="*/ 0 w 495300"/>
                <a:gd name="connsiteY1" fmla="*/ 21907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238125 w 495300"/>
                <a:gd name="connsiteY0" fmla="*/ 0 h 876300"/>
                <a:gd name="connsiteX1" fmla="*/ 0 w 495300"/>
                <a:gd name="connsiteY1" fmla="*/ 20002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495300 w 495300"/>
                <a:gd name="connsiteY0" fmla="*/ 228600 h 676275"/>
                <a:gd name="connsiteX1" fmla="*/ 0 w 495300"/>
                <a:gd name="connsiteY1" fmla="*/ 0 h 676275"/>
                <a:gd name="connsiteX2" fmla="*/ 19050 w 495300"/>
                <a:gd name="connsiteY2" fmla="*/ 438150 h 676275"/>
                <a:gd name="connsiteX3" fmla="*/ 419100 w 495300"/>
                <a:gd name="connsiteY3" fmla="*/ 676275 h 676275"/>
                <a:gd name="connsiteX4" fmla="*/ 495300 w 495300"/>
                <a:gd name="connsiteY4" fmla="*/ 228600 h 676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300" h="676275">
                  <a:moveTo>
                    <a:pt x="495300" y="228600"/>
                  </a:moveTo>
                  <a:lnTo>
                    <a:pt x="0" y="0"/>
                  </a:lnTo>
                  <a:lnTo>
                    <a:pt x="19050" y="438150"/>
                  </a:lnTo>
                  <a:lnTo>
                    <a:pt x="419100" y="676275"/>
                  </a:lnTo>
                  <a:lnTo>
                    <a:pt x="495300" y="228600"/>
                  </a:lnTo>
                  <a:close/>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0" name="椭圆 249"/>
            <p:cNvSpPr/>
            <p:nvPr/>
          </p:nvSpPr>
          <p:spPr>
            <a:xfrm>
              <a:off x="9726105" y="5281763"/>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1" name="椭圆 250"/>
            <p:cNvSpPr/>
            <p:nvPr/>
          </p:nvSpPr>
          <p:spPr>
            <a:xfrm>
              <a:off x="9659635" y="5686816"/>
              <a:ext cx="108000" cy="108000"/>
            </a:xfrm>
            <a:prstGeom prst="ellipse">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2" name="椭圆 251"/>
            <p:cNvSpPr/>
            <p:nvPr/>
          </p:nvSpPr>
          <p:spPr>
            <a:xfrm>
              <a:off x="9278415" y="546348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3" name="椭圆 252"/>
            <p:cNvSpPr/>
            <p:nvPr/>
          </p:nvSpPr>
          <p:spPr>
            <a:xfrm>
              <a:off x="9259365" y="5050940"/>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54" name="直接连接符 253"/>
            <p:cNvCxnSpPr>
              <a:stCxn id="253" idx="6"/>
              <a:endCxn id="244" idx="2"/>
            </p:cNvCxnSpPr>
            <p:nvPr/>
          </p:nvCxnSpPr>
          <p:spPr>
            <a:xfrm flipV="1">
              <a:off x="9367365" y="5090231"/>
              <a:ext cx="1132935" cy="14709"/>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255" name="直接连接符 254"/>
            <p:cNvCxnSpPr>
              <a:stCxn id="219" idx="6"/>
              <a:endCxn id="251" idx="2"/>
            </p:cNvCxnSpPr>
            <p:nvPr/>
          </p:nvCxnSpPr>
          <p:spPr>
            <a:xfrm>
              <a:off x="8497040" y="5570373"/>
              <a:ext cx="1162595" cy="170443"/>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257" name="图片 256"/>
          <p:cNvPicPr>
            <a:picLocks noChangeAspect="1"/>
          </p:cNvPicPr>
          <p:nvPr/>
        </p:nvPicPr>
        <p:blipFill>
          <a:blip r:embed="rId4">
            <a:duotone>
              <a:schemeClr val="accent6">
                <a:shade val="45000"/>
                <a:satMod val="135000"/>
              </a:schemeClr>
              <a:prstClr val="white"/>
            </a:duotone>
          </a:blip>
          <a:stretch>
            <a:fillRect/>
          </a:stretch>
        </p:blipFill>
        <p:spPr>
          <a:xfrm>
            <a:off x="7032471" y="5497318"/>
            <a:ext cx="811961" cy="811961"/>
          </a:xfrm>
          <a:prstGeom prst="rect">
            <a:avLst/>
          </a:prstGeom>
        </p:spPr>
      </p:pic>
      <p:pic>
        <p:nvPicPr>
          <p:cNvPr id="259" name="图片 258"/>
          <p:cNvPicPr>
            <a:picLocks noChangeAspect="1"/>
          </p:cNvPicPr>
          <p:nvPr/>
        </p:nvPicPr>
        <p:blipFill>
          <a:blip r:embed="rId5">
            <a:duotone>
              <a:schemeClr val="accent2">
                <a:shade val="45000"/>
                <a:satMod val="135000"/>
              </a:schemeClr>
              <a:prstClr val="white"/>
            </a:duotone>
          </a:blip>
          <a:stretch>
            <a:fillRect/>
          </a:stretch>
        </p:blipFill>
        <p:spPr>
          <a:xfrm>
            <a:off x="7062960" y="3792552"/>
            <a:ext cx="790899" cy="774921"/>
          </a:xfrm>
          <a:prstGeom prst="rect">
            <a:avLst/>
          </a:prstGeom>
        </p:spPr>
      </p:pic>
      <mc:AlternateContent xmlns:mc="http://schemas.openxmlformats.org/markup-compatibility/2006" xmlns:a14="http://schemas.microsoft.com/office/drawing/2010/main">
        <mc:Choice Requires="a14">
          <p:sp>
            <p:nvSpPr>
              <p:cNvPr id="260" name="文本框 259"/>
              <p:cNvSpPr txBox="1"/>
              <p:nvPr/>
            </p:nvSpPr>
            <p:spPr>
              <a:xfrm>
                <a:off x="1131246" y="2634603"/>
                <a:ext cx="9886710" cy="5318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3200" b="0" i="1" smtClean="0">
                              <a:solidFill>
                                <a:schemeClr val="tx1"/>
                              </a:solidFill>
                              <a:latin typeface="Cambria Math" panose="02040503050406030204" pitchFamily="18" charset="0"/>
                            </a:rPr>
                          </m:ctrlPr>
                        </m:sSubPr>
                        <m:e>
                          <m:r>
                            <a:rPr lang="en-US" altLang="zh-CN" sz="3200" b="0" i="1" smtClean="0">
                              <a:solidFill>
                                <a:schemeClr val="tx1"/>
                              </a:solidFill>
                              <a:latin typeface="Cambria Math" panose="02040503050406030204" pitchFamily="18" charset="0"/>
                            </a:rPr>
                            <m:t>𝐿</m:t>
                          </m:r>
                        </m:e>
                        <m:sub>
                          <m:r>
                            <m:rPr>
                              <m:sty m:val="p"/>
                            </m:rPr>
                            <a:rPr lang="en-US" altLang="zh-CN" sz="3200" i="1">
                              <a:solidFill>
                                <a:schemeClr val="tx1"/>
                              </a:solidFill>
                              <a:latin typeface="Cambria Math" panose="02040503050406030204" pitchFamily="18" charset="0"/>
                            </a:rPr>
                            <m:t>v</m:t>
                          </m:r>
                        </m:sub>
                      </m:sSub>
                      <m:d>
                        <m:dPr>
                          <m:ctrlPr>
                            <a:rPr lang="en-US" altLang="zh-CN" sz="3200" b="0" i="1" smtClean="0">
                              <a:solidFill>
                                <a:schemeClr val="tx1"/>
                              </a:solidFill>
                              <a:latin typeface="Cambria Math" panose="02040503050406030204" pitchFamily="18" charset="0"/>
                            </a:rPr>
                          </m:ctrlPr>
                        </m:dPr>
                        <m:e>
                          <m:r>
                            <m:rPr>
                              <m:sty m:val="p"/>
                            </m:rPr>
                            <a:rPr lang="en-US" altLang="zh-CN" sz="3200" b="0" i="0" smtClean="0">
                              <a:solidFill>
                                <a:schemeClr val="tx1"/>
                              </a:solidFill>
                              <a:latin typeface="Cambria Math" panose="02040503050406030204" pitchFamily="18" charset="0"/>
                            </a:rPr>
                            <m:t>P</m:t>
                          </m:r>
                          <m:r>
                            <a:rPr lang="en-US" altLang="zh-CN" sz="3200" b="0" i="1" smtClean="0">
                              <a:solidFill>
                                <a:schemeClr val="tx1"/>
                              </a:solidFill>
                              <a:latin typeface="Cambria Math" panose="02040503050406030204" pitchFamily="18" charset="0"/>
                            </a:rPr>
                            <m:t>,</m:t>
                          </m:r>
                          <m:r>
                            <m:rPr>
                              <m:sty m:val="p"/>
                            </m:rPr>
                            <a:rPr lang="en-US" altLang="zh-CN" sz="3200" b="0" i="0" smtClean="0">
                              <a:solidFill>
                                <a:schemeClr val="tx1"/>
                              </a:solidFill>
                              <a:latin typeface="Cambria Math" panose="02040503050406030204" pitchFamily="18" charset="0"/>
                            </a:rPr>
                            <m:t>I</m:t>
                          </m:r>
                        </m:e>
                      </m:d>
                      <m:r>
                        <a:rPr lang="en-US" altLang="zh-CN" sz="3200" b="0" i="1" smtClean="0">
                          <a:solidFill>
                            <a:schemeClr val="tx1"/>
                          </a:solidFill>
                          <a:latin typeface="Cambria Math" panose="02040503050406030204" pitchFamily="18" charset="0"/>
                        </a:rPr>
                        <m:t>=</m:t>
                      </m:r>
                      <m:sSub>
                        <m:sSubPr>
                          <m:ctrlPr>
                            <a:rPr lang="zh-CN" altLang="en-US" sz="3200" i="1" dirty="0" smtClean="0">
                              <a:solidFill>
                                <a:schemeClr val="tx1"/>
                              </a:solidFill>
                              <a:latin typeface="Cambria Math" panose="02040503050406030204" pitchFamily="18" charset="0"/>
                            </a:rPr>
                          </m:ctrlPr>
                        </m:sSubPr>
                        <m:e>
                          <m:r>
                            <a:rPr lang="en-US" altLang="zh-CN" sz="3200" b="0" i="1" dirty="0" smtClean="0">
                              <a:solidFill>
                                <a:schemeClr val="tx1"/>
                              </a:solidFill>
                              <a:latin typeface="Cambria Math" panose="02040503050406030204" pitchFamily="18" charset="0"/>
                            </a:rPr>
                            <m:t>𝐿</m:t>
                          </m:r>
                        </m:e>
                        <m:sub>
                          <m:r>
                            <a:rPr lang="en-US" altLang="zh-CN" sz="3200" b="0" i="1" dirty="0" smtClean="0">
                              <a:solidFill>
                                <a:schemeClr val="tx1"/>
                              </a:solidFill>
                              <a:latin typeface="Cambria Math" panose="02040503050406030204" pitchFamily="18" charset="0"/>
                            </a:rPr>
                            <m:t>𝑓𝑟𝑎𝑚𝑒</m:t>
                          </m:r>
                        </m:sub>
                      </m:sSub>
                      <m:d>
                        <m:dPr>
                          <m:ctrlPr>
                            <a:rPr lang="en-US" altLang="zh-CN" sz="3200" i="1">
                              <a:solidFill>
                                <a:schemeClr val="tx1"/>
                              </a:solidFill>
                              <a:latin typeface="Cambria Math" panose="02040503050406030204" pitchFamily="18" charset="0"/>
                            </a:rPr>
                          </m:ctrlPr>
                        </m:dPr>
                        <m:e>
                          <m:r>
                            <m:rPr>
                              <m:sty m:val="p"/>
                            </m:rPr>
                            <a:rPr lang="en-US" altLang="zh-CN" sz="3200">
                              <a:solidFill>
                                <a:schemeClr val="tx1"/>
                              </a:solidFill>
                              <a:latin typeface="Cambria Math" panose="02040503050406030204" pitchFamily="18" charset="0"/>
                            </a:rPr>
                            <m:t>P</m:t>
                          </m:r>
                          <m:r>
                            <a:rPr lang="en-US" altLang="zh-CN" sz="3200" i="1">
                              <a:solidFill>
                                <a:schemeClr val="tx1"/>
                              </a:solidFill>
                              <a:latin typeface="Cambria Math" panose="02040503050406030204" pitchFamily="18" charset="0"/>
                            </a:rPr>
                            <m:t>,</m:t>
                          </m:r>
                          <m:r>
                            <m:rPr>
                              <m:sty m:val="p"/>
                            </m:rPr>
                            <a:rPr lang="en-US" altLang="zh-CN" sz="3200">
                              <a:solidFill>
                                <a:schemeClr val="tx1"/>
                              </a:solidFill>
                              <a:latin typeface="Cambria Math" panose="02040503050406030204" pitchFamily="18" charset="0"/>
                            </a:rPr>
                            <m:t>I</m:t>
                          </m:r>
                        </m:e>
                      </m:d>
                      <m:r>
                        <a:rPr lang="en-US" altLang="zh-CN" sz="3200" b="0" i="1" dirty="0" smtClean="0">
                          <a:solidFill>
                            <a:schemeClr val="tx1"/>
                          </a:solidFill>
                          <a:latin typeface="Cambria Math" panose="02040503050406030204" pitchFamily="18" charset="0"/>
                        </a:rPr>
                        <m:t>+</m:t>
                      </m:r>
                      <m:sSub>
                        <m:sSubPr>
                          <m:ctrlPr>
                            <a:rPr lang="zh-CN" altLang="en-US" sz="3200" i="1" dirty="0" smtClean="0">
                              <a:solidFill>
                                <a:schemeClr val="bg2">
                                  <a:lumMod val="50000"/>
                                </a:schemeClr>
                              </a:solidFill>
                              <a:latin typeface="Cambria Math" panose="02040503050406030204" pitchFamily="18" charset="0"/>
                            </a:rPr>
                          </m:ctrlPr>
                        </m:sSubPr>
                        <m:e>
                          <m:r>
                            <a:rPr lang="en-US" altLang="zh-CN" sz="3200" i="1" dirty="0">
                              <a:solidFill>
                                <a:schemeClr val="bg2">
                                  <a:lumMod val="50000"/>
                                </a:schemeClr>
                              </a:solidFill>
                              <a:latin typeface="Cambria Math" panose="02040503050406030204" pitchFamily="18" charset="0"/>
                            </a:rPr>
                            <m:t>𝐿</m:t>
                          </m:r>
                        </m:e>
                        <m:sub>
                          <m:r>
                            <a:rPr lang="en-US" altLang="zh-CN" sz="3200" b="0" i="1" dirty="0" smtClean="0">
                              <a:solidFill>
                                <a:schemeClr val="bg2">
                                  <a:lumMod val="50000"/>
                                </a:schemeClr>
                              </a:solidFill>
                              <a:latin typeface="Cambria Math" panose="02040503050406030204" pitchFamily="18" charset="0"/>
                            </a:rPr>
                            <m:t>𝑠𝑚𝑜𝑜𝑡h</m:t>
                          </m:r>
                        </m:sub>
                      </m:sSub>
                      <m:d>
                        <m:dPr>
                          <m:ctrlPr>
                            <a:rPr lang="en-US" altLang="zh-CN" sz="3200" i="1">
                              <a:solidFill>
                                <a:schemeClr val="bg2">
                                  <a:lumMod val="50000"/>
                                </a:schemeClr>
                              </a:solidFill>
                              <a:latin typeface="Cambria Math" panose="02040503050406030204" pitchFamily="18" charset="0"/>
                            </a:rPr>
                          </m:ctrlPr>
                        </m:dPr>
                        <m:e>
                          <m:r>
                            <m:rPr>
                              <m:sty m:val="p"/>
                            </m:rPr>
                            <a:rPr lang="en-US" altLang="zh-CN" sz="3200">
                              <a:solidFill>
                                <a:schemeClr val="bg2">
                                  <a:lumMod val="50000"/>
                                </a:schemeClr>
                              </a:solidFill>
                              <a:latin typeface="Cambria Math" panose="02040503050406030204" pitchFamily="18" charset="0"/>
                            </a:rPr>
                            <m:t>P</m:t>
                          </m:r>
                        </m:e>
                      </m:d>
                    </m:oMath>
                  </m:oMathPara>
                </a14:m>
                <a:endParaRPr lang="zh-CN" altLang="en-US" sz="2600" dirty="0">
                  <a:solidFill>
                    <a:schemeClr val="tx1"/>
                  </a:solidFill>
                </a:endParaRPr>
              </a:p>
            </p:txBody>
          </p:sp>
        </mc:Choice>
        <mc:Fallback xmlns="">
          <p:sp>
            <p:nvSpPr>
              <p:cNvPr id="260" name="文本框 259"/>
              <p:cNvSpPr txBox="1">
                <a:spLocks noRot="1" noChangeAspect="1" noMove="1" noResize="1" noEditPoints="1" noAdjustHandles="1" noChangeArrowheads="1" noChangeShapeType="1" noTextEdit="1"/>
              </p:cNvSpPr>
              <p:nvPr/>
            </p:nvSpPr>
            <p:spPr>
              <a:xfrm>
                <a:off x="1131246" y="2634603"/>
                <a:ext cx="9886710" cy="531877"/>
              </a:xfrm>
              <a:prstGeom prst="rect">
                <a:avLst/>
              </a:prstGeom>
              <a:blipFill>
                <a:blip r:embed="rId8"/>
                <a:stretch>
                  <a:fillRect/>
                </a:stretch>
              </a:blipFill>
            </p:spPr>
            <p:txBody>
              <a:bodyPr/>
              <a:lstStyle/>
              <a:p>
                <a:r>
                  <a:rPr lang="zh-CN" altLang="en-US">
                    <a:noFill/>
                  </a:rPr>
                  <a:t> </a:t>
                </a:r>
              </a:p>
            </p:txBody>
          </p:sp>
        </mc:Fallback>
      </mc:AlternateContent>
      <p:sp>
        <p:nvSpPr>
          <p:cNvPr id="261" name="TextBox 35">
            <a:extLst>
              <a:ext uri="{FF2B5EF4-FFF2-40B4-BE49-F238E27FC236}">
                <a16:creationId xmlns:a16="http://schemas.microsoft.com/office/drawing/2014/main" id="{0E125B6D-BCAF-3B4A-B85E-679CC39F703B}"/>
              </a:ext>
            </a:extLst>
          </p:cNvPr>
          <p:cNvSpPr txBox="1"/>
          <p:nvPr/>
        </p:nvSpPr>
        <p:spPr>
          <a:xfrm>
            <a:off x="7705511" y="3947203"/>
            <a:ext cx="3764008" cy="430887"/>
          </a:xfrm>
          <a:prstGeom prst="rect">
            <a:avLst/>
          </a:prstGeom>
          <a:noFill/>
        </p:spPr>
        <p:txBody>
          <a:bodyPr wrap="square" rtlCol="0">
            <a:spAutoFit/>
          </a:bodyPr>
          <a:lstStyle/>
          <a:p>
            <a:pPr algn="ctr"/>
            <a:r>
              <a:rPr lang="en-US" altLang="zh-CN" sz="2200" dirty="0">
                <a:solidFill>
                  <a:srgbClr val="FF0000"/>
                </a:solidFill>
                <a:latin typeface="Arial" panose="020B0604020202020204" pitchFamily="34" charset="0"/>
                <a:cs typeface="Arial" panose="020B0604020202020204" pitchFamily="34" charset="0"/>
              </a:rPr>
              <a:t>More vertices and edges</a:t>
            </a:r>
          </a:p>
        </p:txBody>
      </p:sp>
      <p:sp>
        <p:nvSpPr>
          <p:cNvPr id="262" name="TextBox 35">
            <a:extLst>
              <a:ext uri="{FF2B5EF4-FFF2-40B4-BE49-F238E27FC236}">
                <a16:creationId xmlns:a16="http://schemas.microsoft.com/office/drawing/2014/main" id="{0E125B6D-BCAF-3B4A-B85E-679CC39F703B}"/>
              </a:ext>
            </a:extLst>
          </p:cNvPr>
          <p:cNvSpPr txBox="1"/>
          <p:nvPr/>
        </p:nvSpPr>
        <p:spPr>
          <a:xfrm>
            <a:off x="7666664" y="5686196"/>
            <a:ext cx="3866604" cy="430887"/>
          </a:xfrm>
          <a:prstGeom prst="rect">
            <a:avLst/>
          </a:prstGeom>
          <a:noFill/>
        </p:spPr>
        <p:txBody>
          <a:bodyPr wrap="square" rtlCol="0">
            <a:spAutoFit/>
          </a:bodyPr>
          <a:lstStyle/>
          <a:p>
            <a:pPr algn="ctr"/>
            <a:r>
              <a:rPr lang="en-US" altLang="zh-CN" sz="2200" dirty="0">
                <a:solidFill>
                  <a:srgbClr val="00B050"/>
                </a:solidFill>
                <a:latin typeface="Arial" panose="020B0604020202020204" pitchFamily="34" charset="0"/>
                <a:cs typeface="Arial" panose="020B0604020202020204" pitchFamily="34" charset="0"/>
              </a:rPr>
              <a:t>Fewer vertices and edges</a:t>
            </a:r>
          </a:p>
        </p:txBody>
      </p:sp>
    </p:spTree>
    <p:custDataLst>
      <p:tags r:id="rId1"/>
    </p:custDataLst>
    <p:extLst>
      <p:ext uri="{BB962C8B-B14F-4D97-AF65-F5344CB8AC3E}">
        <p14:creationId xmlns:p14="http://schemas.microsoft.com/office/powerpoint/2010/main" val="1458114204"/>
      </p:ext>
    </p:extLst>
  </p:cSld>
  <p:clrMapOvr>
    <a:masterClrMapping/>
  </p:clrMapOvr>
  <mc:AlternateContent xmlns:mc="http://schemas.openxmlformats.org/markup-compatibility/2006" xmlns:p14="http://schemas.microsoft.com/office/powerpoint/2010/main">
    <mc:Choice Requires="p14">
      <p:transition spd="slow" p14:dur="2000" advTm="32222"/>
    </mc:Choice>
    <mc:Fallback xmlns="">
      <p:transition spd="slow" advTm="3222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0"/>
      <p:bldP spid="26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Geometric palette measurement</a:t>
            </a:r>
            <a:endParaRPr lang="zh-CN" altLang="en-US"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838200" y="1825624"/>
            <a:ext cx="5235554" cy="774701"/>
          </a:xfrm>
        </p:spPr>
        <p:txBody>
          <a:bodyPr>
            <a:normAutofit/>
          </a:bodyPr>
          <a:lstStyle/>
          <a:p>
            <a:r>
              <a:rPr lang="en-US" altLang="zh-CN" dirty="0">
                <a:latin typeface="Arial" panose="020B0604020202020204" pitchFamily="34" charset="0"/>
                <a:cs typeface="Arial" panose="020B0604020202020204" pitchFamily="34" charset="0"/>
              </a:rPr>
              <a:t>Smooth change over time</a:t>
            </a:r>
          </a:p>
        </p:txBody>
      </p:sp>
      <p:grpSp>
        <p:nvGrpSpPr>
          <p:cNvPr id="7" name="组合 6"/>
          <p:cNvGrpSpPr/>
          <p:nvPr/>
        </p:nvGrpSpPr>
        <p:grpSpPr>
          <a:xfrm>
            <a:off x="722416" y="3630833"/>
            <a:ext cx="5275491" cy="1023824"/>
            <a:chOff x="5754244" y="3342494"/>
            <a:chExt cx="5275491" cy="1023824"/>
          </a:xfrm>
        </p:grpSpPr>
        <p:sp>
          <p:nvSpPr>
            <p:cNvPr id="61" name="矩形 60"/>
            <p:cNvSpPr/>
            <p:nvPr/>
          </p:nvSpPr>
          <p:spPr>
            <a:xfrm>
              <a:off x="6992434" y="3342494"/>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p:cNvSpPr/>
            <p:nvPr/>
          </p:nvSpPr>
          <p:spPr>
            <a:xfrm>
              <a:off x="5754244" y="3347190"/>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cxnSp>
          <p:nvCxnSpPr>
            <p:cNvPr id="63" name="直接连接符 62"/>
            <p:cNvCxnSpPr>
              <a:stCxn id="71" idx="6"/>
              <a:endCxn id="87" idx="2"/>
            </p:cNvCxnSpPr>
            <p:nvPr/>
          </p:nvCxnSpPr>
          <p:spPr>
            <a:xfrm>
              <a:off x="6600015" y="3617822"/>
              <a:ext cx="1034866" cy="161251"/>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a:stCxn id="68" idx="6"/>
              <a:endCxn id="85" idx="2"/>
            </p:cNvCxnSpPr>
            <p:nvPr/>
          </p:nvCxnSpPr>
          <p:spPr>
            <a:xfrm>
              <a:off x="6628282" y="4013052"/>
              <a:ext cx="1133649" cy="265369"/>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a:stCxn id="70" idx="6"/>
              <a:endCxn id="87" idx="2"/>
            </p:cNvCxnSpPr>
            <p:nvPr/>
          </p:nvCxnSpPr>
          <p:spPr>
            <a:xfrm>
              <a:off x="6380822" y="3463255"/>
              <a:ext cx="1254059" cy="31581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a:stCxn id="69" idx="6"/>
              <a:endCxn id="86" idx="2"/>
            </p:cNvCxnSpPr>
            <p:nvPr/>
          </p:nvCxnSpPr>
          <p:spPr>
            <a:xfrm>
              <a:off x="6359592" y="3883779"/>
              <a:ext cx="1110938" cy="227377"/>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67" name="任意多边形 66"/>
            <p:cNvSpPr/>
            <p:nvPr/>
          </p:nvSpPr>
          <p:spPr>
            <a:xfrm>
              <a:off x="6288533" y="3452218"/>
              <a:ext cx="285750" cy="596900"/>
            </a:xfrm>
            <a:custGeom>
              <a:avLst/>
              <a:gdLst>
                <a:gd name="connsiteX0" fmla="*/ 0 w 295275"/>
                <a:gd name="connsiteY0" fmla="*/ 0 h 638175"/>
                <a:gd name="connsiteX1" fmla="*/ 9525 w 295275"/>
                <a:gd name="connsiteY1" fmla="*/ 457200 h 638175"/>
                <a:gd name="connsiteX2" fmla="*/ 295275 w 295275"/>
                <a:gd name="connsiteY2" fmla="*/ 638175 h 638175"/>
                <a:gd name="connsiteX3" fmla="*/ 285750 w 295275"/>
                <a:gd name="connsiteY3" fmla="*/ 180975 h 638175"/>
                <a:gd name="connsiteX4" fmla="*/ 0 w 295275"/>
                <a:gd name="connsiteY4" fmla="*/ 0 h 638175"/>
                <a:gd name="connsiteX0" fmla="*/ 31750 w 285750"/>
                <a:gd name="connsiteY0" fmla="*/ 0 h 596900"/>
                <a:gd name="connsiteX1" fmla="*/ 0 w 285750"/>
                <a:gd name="connsiteY1" fmla="*/ 415925 h 596900"/>
                <a:gd name="connsiteX2" fmla="*/ 285750 w 285750"/>
                <a:gd name="connsiteY2" fmla="*/ 596900 h 596900"/>
                <a:gd name="connsiteX3" fmla="*/ 276225 w 285750"/>
                <a:gd name="connsiteY3" fmla="*/ 139700 h 596900"/>
                <a:gd name="connsiteX4" fmla="*/ 31750 w 285750"/>
                <a:gd name="connsiteY4" fmla="*/ 0 h 596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 h="596900">
                  <a:moveTo>
                    <a:pt x="31750" y="0"/>
                  </a:moveTo>
                  <a:lnTo>
                    <a:pt x="0" y="415925"/>
                  </a:lnTo>
                  <a:lnTo>
                    <a:pt x="285750" y="596900"/>
                  </a:lnTo>
                  <a:lnTo>
                    <a:pt x="276225" y="139700"/>
                  </a:lnTo>
                  <a:lnTo>
                    <a:pt x="31750" y="0"/>
                  </a:lnTo>
                  <a:close/>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6520282" y="3959052"/>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6251592" y="3829779"/>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6272822" y="3409255"/>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6492015" y="356382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2" name="直接连接符 71"/>
            <p:cNvCxnSpPr>
              <a:stCxn id="86" idx="6"/>
              <a:endCxn id="77" idx="2"/>
            </p:cNvCxnSpPr>
            <p:nvPr/>
          </p:nvCxnSpPr>
          <p:spPr>
            <a:xfrm flipV="1">
              <a:off x="7578530" y="4070436"/>
              <a:ext cx="2504974" cy="40720"/>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73" name="矩形 72"/>
            <p:cNvSpPr/>
            <p:nvPr/>
          </p:nvSpPr>
          <p:spPr>
            <a:xfrm>
              <a:off x="9688875" y="3354102"/>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任意多边形 73"/>
            <p:cNvSpPr/>
            <p:nvPr/>
          </p:nvSpPr>
          <p:spPr>
            <a:xfrm>
              <a:off x="10112080" y="3447339"/>
              <a:ext cx="495300" cy="876300"/>
            </a:xfrm>
            <a:custGeom>
              <a:avLst/>
              <a:gdLst>
                <a:gd name="connsiteX0" fmla="*/ 266700 w 504825"/>
                <a:gd name="connsiteY0" fmla="*/ 0 h 800100"/>
                <a:gd name="connsiteX1" fmla="*/ 0 w 504825"/>
                <a:gd name="connsiteY1" fmla="*/ 219075 h 800100"/>
                <a:gd name="connsiteX2" fmla="*/ 47625 w 504825"/>
                <a:gd name="connsiteY2" fmla="*/ 638175 h 800100"/>
                <a:gd name="connsiteX3" fmla="*/ 428625 w 504825"/>
                <a:gd name="connsiteY3" fmla="*/ 800100 h 800100"/>
                <a:gd name="connsiteX4" fmla="*/ 504825 w 504825"/>
                <a:gd name="connsiteY4" fmla="*/ 390525 h 800100"/>
                <a:gd name="connsiteX5" fmla="*/ 266700 w 504825"/>
                <a:gd name="connsiteY5" fmla="*/ 0 h 800100"/>
                <a:gd name="connsiteX0" fmla="*/ 238125 w 476250"/>
                <a:gd name="connsiteY0" fmla="*/ 0 h 800100"/>
                <a:gd name="connsiteX1" fmla="*/ 0 w 476250"/>
                <a:gd name="connsiteY1" fmla="*/ 219075 h 800100"/>
                <a:gd name="connsiteX2" fmla="*/ 19050 w 476250"/>
                <a:gd name="connsiteY2" fmla="*/ 638175 h 800100"/>
                <a:gd name="connsiteX3" fmla="*/ 400050 w 476250"/>
                <a:gd name="connsiteY3" fmla="*/ 800100 h 800100"/>
                <a:gd name="connsiteX4" fmla="*/ 476250 w 476250"/>
                <a:gd name="connsiteY4" fmla="*/ 390525 h 800100"/>
                <a:gd name="connsiteX5" fmla="*/ 238125 w 476250"/>
                <a:gd name="connsiteY5" fmla="*/ 0 h 800100"/>
                <a:gd name="connsiteX0" fmla="*/ 238125 w 428625"/>
                <a:gd name="connsiteY0" fmla="*/ 0 h 800100"/>
                <a:gd name="connsiteX1" fmla="*/ 0 w 428625"/>
                <a:gd name="connsiteY1" fmla="*/ 219075 h 800100"/>
                <a:gd name="connsiteX2" fmla="*/ 19050 w 428625"/>
                <a:gd name="connsiteY2" fmla="*/ 638175 h 800100"/>
                <a:gd name="connsiteX3" fmla="*/ 400050 w 428625"/>
                <a:gd name="connsiteY3" fmla="*/ 800100 h 800100"/>
                <a:gd name="connsiteX4" fmla="*/ 428625 w 428625"/>
                <a:gd name="connsiteY4" fmla="*/ 400050 h 800100"/>
                <a:gd name="connsiteX5" fmla="*/ 238125 w 428625"/>
                <a:gd name="connsiteY5" fmla="*/ 0 h 800100"/>
                <a:gd name="connsiteX0" fmla="*/ 238125 w 457200"/>
                <a:gd name="connsiteY0" fmla="*/ 0 h 800100"/>
                <a:gd name="connsiteX1" fmla="*/ 0 w 457200"/>
                <a:gd name="connsiteY1" fmla="*/ 219075 h 800100"/>
                <a:gd name="connsiteX2" fmla="*/ 19050 w 457200"/>
                <a:gd name="connsiteY2" fmla="*/ 638175 h 800100"/>
                <a:gd name="connsiteX3" fmla="*/ 400050 w 457200"/>
                <a:gd name="connsiteY3" fmla="*/ 800100 h 800100"/>
                <a:gd name="connsiteX4" fmla="*/ 457200 w 457200"/>
                <a:gd name="connsiteY4" fmla="*/ 400050 h 800100"/>
                <a:gd name="connsiteX5" fmla="*/ 238125 w 457200"/>
                <a:gd name="connsiteY5" fmla="*/ 0 h 800100"/>
                <a:gd name="connsiteX0" fmla="*/ 238125 w 457200"/>
                <a:gd name="connsiteY0" fmla="*/ 0 h 876300"/>
                <a:gd name="connsiteX1" fmla="*/ 0 w 457200"/>
                <a:gd name="connsiteY1" fmla="*/ 219075 h 876300"/>
                <a:gd name="connsiteX2" fmla="*/ 19050 w 457200"/>
                <a:gd name="connsiteY2" fmla="*/ 638175 h 876300"/>
                <a:gd name="connsiteX3" fmla="*/ 419100 w 457200"/>
                <a:gd name="connsiteY3" fmla="*/ 876300 h 876300"/>
                <a:gd name="connsiteX4" fmla="*/ 457200 w 457200"/>
                <a:gd name="connsiteY4" fmla="*/ 400050 h 876300"/>
                <a:gd name="connsiteX5" fmla="*/ 238125 w 457200"/>
                <a:gd name="connsiteY5" fmla="*/ 0 h 876300"/>
                <a:gd name="connsiteX0" fmla="*/ 238125 w 495300"/>
                <a:gd name="connsiteY0" fmla="*/ 0 h 876300"/>
                <a:gd name="connsiteX1" fmla="*/ 0 w 495300"/>
                <a:gd name="connsiteY1" fmla="*/ 21907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238125 w 495300"/>
                <a:gd name="connsiteY0" fmla="*/ 0 h 876300"/>
                <a:gd name="connsiteX1" fmla="*/ 0 w 495300"/>
                <a:gd name="connsiteY1" fmla="*/ 20002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0" h="876300">
                  <a:moveTo>
                    <a:pt x="238125" y="0"/>
                  </a:moveTo>
                  <a:lnTo>
                    <a:pt x="0" y="200025"/>
                  </a:lnTo>
                  <a:lnTo>
                    <a:pt x="19050" y="638175"/>
                  </a:lnTo>
                  <a:lnTo>
                    <a:pt x="419100" y="876300"/>
                  </a:lnTo>
                  <a:lnTo>
                    <a:pt x="495300" y="428625"/>
                  </a:lnTo>
                  <a:lnTo>
                    <a:pt x="238125" y="0"/>
                  </a:lnTo>
                  <a:close/>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p:cNvSpPr/>
            <p:nvPr/>
          </p:nvSpPr>
          <p:spPr>
            <a:xfrm>
              <a:off x="10531194" y="3834718"/>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75"/>
            <p:cNvSpPr/>
            <p:nvPr/>
          </p:nvSpPr>
          <p:spPr>
            <a:xfrm>
              <a:off x="10464724" y="4239771"/>
              <a:ext cx="108000" cy="108000"/>
            </a:xfrm>
            <a:prstGeom prst="ellipse">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10083504" y="4016436"/>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77"/>
            <p:cNvSpPr/>
            <p:nvPr/>
          </p:nvSpPr>
          <p:spPr>
            <a:xfrm>
              <a:off x="10279215" y="3412825"/>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p:cNvSpPr/>
            <p:nvPr/>
          </p:nvSpPr>
          <p:spPr>
            <a:xfrm>
              <a:off x="10064454" y="3603895"/>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0" name="直接连接符 79"/>
            <p:cNvCxnSpPr>
              <a:stCxn id="85" idx="6"/>
              <a:endCxn id="76" idx="2"/>
            </p:cNvCxnSpPr>
            <p:nvPr/>
          </p:nvCxnSpPr>
          <p:spPr>
            <a:xfrm>
              <a:off x="7869931" y="4278421"/>
              <a:ext cx="2594793" cy="1535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直接连接符 80"/>
            <p:cNvCxnSpPr>
              <a:stCxn id="87" idx="6"/>
              <a:endCxn id="79" idx="2"/>
            </p:cNvCxnSpPr>
            <p:nvPr/>
          </p:nvCxnSpPr>
          <p:spPr>
            <a:xfrm flipV="1">
              <a:off x="7742881" y="3657895"/>
              <a:ext cx="2321573" cy="121178"/>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82" name="直接连接符 81"/>
            <p:cNvCxnSpPr>
              <a:stCxn id="87" idx="6"/>
              <a:endCxn id="75" idx="2"/>
            </p:cNvCxnSpPr>
            <p:nvPr/>
          </p:nvCxnSpPr>
          <p:spPr>
            <a:xfrm>
              <a:off x="7742881" y="3779073"/>
              <a:ext cx="2788313" cy="109645"/>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a:stCxn id="87" idx="6"/>
              <a:endCxn id="78" idx="2"/>
            </p:cNvCxnSpPr>
            <p:nvPr/>
          </p:nvCxnSpPr>
          <p:spPr>
            <a:xfrm flipV="1">
              <a:off x="7742881" y="3466825"/>
              <a:ext cx="2536334" cy="31224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84" name="任意多边形 83"/>
            <p:cNvSpPr/>
            <p:nvPr/>
          </p:nvSpPr>
          <p:spPr>
            <a:xfrm>
              <a:off x="7512670" y="3767129"/>
              <a:ext cx="315064" cy="529128"/>
            </a:xfrm>
            <a:custGeom>
              <a:avLst/>
              <a:gdLst>
                <a:gd name="connsiteX0" fmla="*/ 184150 w 361950"/>
                <a:gd name="connsiteY0" fmla="*/ 0 h 781050"/>
                <a:gd name="connsiteX1" fmla="*/ 0 w 361950"/>
                <a:gd name="connsiteY1" fmla="*/ 552450 h 781050"/>
                <a:gd name="connsiteX2" fmla="*/ 361950 w 361950"/>
                <a:gd name="connsiteY2" fmla="*/ 781050 h 781050"/>
                <a:gd name="connsiteX3" fmla="*/ 184150 w 361950"/>
                <a:gd name="connsiteY3" fmla="*/ 0 h 781050"/>
                <a:gd name="connsiteX0" fmla="*/ 178760 w 356560"/>
                <a:gd name="connsiteY0" fmla="*/ 0 h 781050"/>
                <a:gd name="connsiteX1" fmla="*/ 0 w 356560"/>
                <a:gd name="connsiteY1" fmla="*/ 503679 h 781050"/>
                <a:gd name="connsiteX2" fmla="*/ 356560 w 356560"/>
                <a:gd name="connsiteY2" fmla="*/ 781050 h 781050"/>
                <a:gd name="connsiteX3" fmla="*/ 178760 w 356560"/>
                <a:gd name="connsiteY3" fmla="*/ 0 h 781050"/>
                <a:gd name="connsiteX0" fmla="*/ 200319 w 356560"/>
                <a:gd name="connsiteY0" fmla="*/ 0 h 774083"/>
                <a:gd name="connsiteX1" fmla="*/ 0 w 356560"/>
                <a:gd name="connsiteY1" fmla="*/ 496712 h 774083"/>
                <a:gd name="connsiteX2" fmla="*/ 356560 w 356560"/>
                <a:gd name="connsiteY2" fmla="*/ 774083 h 774083"/>
                <a:gd name="connsiteX3" fmla="*/ 200319 w 356560"/>
                <a:gd name="connsiteY3" fmla="*/ 0 h 774083"/>
              </a:gdLst>
              <a:ahLst/>
              <a:cxnLst>
                <a:cxn ang="0">
                  <a:pos x="connsiteX0" y="connsiteY0"/>
                </a:cxn>
                <a:cxn ang="0">
                  <a:pos x="connsiteX1" y="connsiteY1"/>
                </a:cxn>
                <a:cxn ang="0">
                  <a:pos x="connsiteX2" y="connsiteY2"/>
                </a:cxn>
                <a:cxn ang="0">
                  <a:pos x="connsiteX3" y="connsiteY3"/>
                </a:cxn>
              </a:cxnLst>
              <a:rect l="l" t="t" r="r" b="b"/>
              <a:pathLst>
                <a:path w="356560" h="774083">
                  <a:moveTo>
                    <a:pt x="200319" y="0"/>
                  </a:moveTo>
                  <a:lnTo>
                    <a:pt x="0" y="496712"/>
                  </a:lnTo>
                  <a:lnTo>
                    <a:pt x="356560" y="774083"/>
                  </a:lnTo>
                  <a:lnTo>
                    <a:pt x="200319" y="0"/>
                  </a:lnTo>
                  <a:close/>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椭圆 84"/>
            <p:cNvSpPr/>
            <p:nvPr/>
          </p:nvSpPr>
          <p:spPr>
            <a:xfrm>
              <a:off x="7761931" y="4224421"/>
              <a:ext cx="108000" cy="108000"/>
            </a:xfrm>
            <a:prstGeom prst="ellipse">
              <a:avLst/>
            </a:prstGeom>
            <a:solidFill>
              <a:srgbClr val="6C86A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椭圆 85"/>
            <p:cNvSpPr/>
            <p:nvPr/>
          </p:nvSpPr>
          <p:spPr>
            <a:xfrm>
              <a:off x="7470530" y="4057156"/>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椭圆 86"/>
            <p:cNvSpPr/>
            <p:nvPr/>
          </p:nvSpPr>
          <p:spPr>
            <a:xfrm>
              <a:off x="7634881" y="3725073"/>
              <a:ext cx="108000" cy="108000"/>
            </a:xfrm>
            <a:prstGeom prst="ellipse">
              <a:avLst/>
            </a:prstGeom>
            <a:solidFill>
              <a:srgbClr val="C55A1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p:cNvGrpSpPr/>
          <p:nvPr/>
        </p:nvGrpSpPr>
        <p:grpSpPr>
          <a:xfrm>
            <a:off x="702990" y="5261134"/>
            <a:ext cx="5275491" cy="1023824"/>
            <a:chOff x="5754244" y="5071227"/>
            <a:chExt cx="5275491" cy="1023824"/>
          </a:xfrm>
        </p:grpSpPr>
        <p:sp>
          <p:nvSpPr>
            <p:cNvPr id="89" name="矩形 88"/>
            <p:cNvSpPr/>
            <p:nvPr/>
          </p:nvSpPr>
          <p:spPr>
            <a:xfrm>
              <a:off x="7739194" y="5071227"/>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矩形 89"/>
            <p:cNvSpPr/>
            <p:nvPr/>
          </p:nvSpPr>
          <p:spPr>
            <a:xfrm>
              <a:off x="5754244" y="5075923"/>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cxnSp>
          <p:nvCxnSpPr>
            <p:cNvPr id="91" name="直接连接符 90"/>
            <p:cNvCxnSpPr>
              <a:stCxn id="99" idx="6"/>
              <a:endCxn id="115" idx="2"/>
            </p:cNvCxnSpPr>
            <p:nvPr/>
          </p:nvCxnSpPr>
          <p:spPr>
            <a:xfrm flipV="1">
              <a:off x="6600015" y="5393506"/>
              <a:ext cx="1781626" cy="21629"/>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直接连接符 91"/>
            <p:cNvCxnSpPr>
              <a:stCxn id="96" idx="6"/>
              <a:endCxn id="113" idx="2"/>
            </p:cNvCxnSpPr>
            <p:nvPr/>
          </p:nvCxnSpPr>
          <p:spPr>
            <a:xfrm>
              <a:off x="6628282" y="5810365"/>
              <a:ext cx="1880409" cy="82489"/>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直接连接符 92"/>
            <p:cNvCxnSpPr>
              <a:stCxn id="98" idx="6"/>
              <a:endCxn id="115" idx="2"/>
            </p:cNvCxnSpPr>
            <p:nvPr/>
          </p:nvCxnSpPr>
          <p:spPr>
            <a:xfrm>
              <a:off x="6380822" y="5260568"/>
              <a:ext cx="2000819" cy="13293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直接连接符 93"/>
            <p:cNvCxnSpPr>
              <a:stCxn id="97" idx="6"/>
              <a:endCxn id="114" idx="2"/>
            </p:cNvCxnSpPr>
            <p:nvPr/>
          </p:nvCxnSpPr>
          <p:spPr>
            <a:xfrm>
              <a:off x="6359592" y="5681092"/>
              <a:ext cx="1857698" cy="44497"/>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95" name="任意多边形 94"/>
            <p:cNvSpPr/>
            <p:nvPr/>
          </p:nvSpPr>
          <p:spPr>
            <a:xfrm>
              <a:off x="6288533" y="5249531"/>
              <a:ext cx="285750" cy="596900"/>
            </a:xfrm>
            <a:custGeom>
              <a:avLst/>
              <a:gdLst>
                <a:gd name="connsiteX0" fmla="*/ 0 w 295275"/>
                <a:gd name="connsiteY0" fmla="*/ 0 h 638175"/>
                <a:gd name="connsiteX1" fmla="*/ 9525 w 295275"/>
                <a:gd name="connsiteY1" fmla="*/ 457200 h 638175"/>
                <a:gd name="connsiteX2" fmla="*/ 295275 w 295275"/>
                <a:gd name="connsiteY2" fmla="*/ 638175 h 638175"/>
                <a:gd name="connsiteX3" fmla="*/ 285750 w 295275"/>
                <a:gd name="connsiteY3" fmla="*/ 180975 h 638175"/>
                <a:gd name="connsiteX4" fmla="*/ 0 w 295275"/>
                <a:gd name="connsiteY4" fmla="*/ 0 h 638175"/>
                <a:gd name="connsiteX0" fmla="*/ 31750 w 285750"/>
                <a:gd name="connsiteY0" fmla="*/ 0 h 596900"/>
                <a:gd name="connsiteX1" fmla="*/ 0 w 285750"/>
                <a:gd name="connsiteY1" fmla="*/ 415925 h 596900"/>
                <a:gd name="connsiteX2" fmla="*/ 285750 w 285750"/>
                <a:gd name="connsiteY2" fmla="*/ 596900 h 596900"/>
                <a:gd name="connsiteX3" fmla="*/ 276225 w 285750"/>
                <a:gd name="connsiteY3" fmla="*/ 139700 h 596900"/>
                <a:gd name="connsiteX4" fmla="*/ 31750 w 285750"/>
                <a:gd name="connsiteY4" fmla="*/ 0 h 596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 h="596900">
                  <a:moveTo>
                    <a:pt x="31750" y="0"/>
                  </a:moveTo>
                  <a:lnTo>
                    <a:pt x="0" y="415925"/>
                  </a:lnTo>
                  <a:lnTo>
                    <a:pt x="285750" y="596900"/>
                  </a:lnTo>
                  <a:lnTo>
                    <a:pt x="276225" y="139700"/>
                  </a:lnTo>
                  <a:lnTo>
                    <a:pt x="31750" y="0"/>
                  </a:lnTo>
                  <a:close/>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椭圆 95"/>
            <p:cNvSpPr/>
            <p:nvPr/>
          </p:nvSpPr>
          <p:spPr>
            <a:xfrm>
              <a:off x="6520282" y="5756365"/>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椭圆 96"/>
            <p:cNvSpPr/>
            <p:nvPr/>
          </p:nvSpPr>
          <p:spPr>
            <a:xfrm>
              <a:off x="6251592" y="5627092"/>
              <a:ext cx="108000" cy="108000"/>
            </a:xfrm>
            <a:prstGeom prst="ellipse">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椭圆 97"/>
            <p:cNvSpPr/>
            <p:nvPr/>
          </p:nvSpPr>
          <p:spPr>
            <a:xfrm>
              <a:off x="6272822" y="5206568"/>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椭圆 98"/>
            <p:cNvSpPr/>
            <p:nvPr/>
          </p:nvSpPr>
          <p:spPr>
            <a:xfrm>
              <a:off x="6492015" y="5361135"/>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0" name="直接连接符 99"/>
            <p:cNvCxnSpPr>
              <a:stCxn id="114" idx="6"/>
              <a:endCxn id="105" idx="2"/>
            </p:cNvCxnSpPr>
            <p:nvPr/>
          </p:nvCxnSpPr>
          <p:spPr>
            <a:xfrm>
              <a:off x="8325290" y="5725589"/>
              <a:ext cx="1758214" cy="73580"/>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01" name="矩形 100"/>
            <p:cNvSpPr/>
            <p:nvPr/>
          </p:nvSpPr>
          <p:spPr>
            <a:xfrm>
              <a:off x="9688875" y="5082835"/>
              <a:ext cx="1340860" cy="1012216"/>
            </a:xfrm>
            <a:prstGeom prst="rect">
              <a:avLst/>
            </a:prstGeom>
            <a:solidFill>
              <a:schemeClr val="bg1">
                <a:lumMod val="85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任意多边形 101"/>
            <p:cNvSpPr/>
            <p:nvPr/>
          </p:nvSpPr>
          <p:spPr>
            <a:xfrm>
              <a:off x="10112080" y="5176072"/>
              <a:ext cx="495300" cy="876300"/>
            </a:xfrm>
            <a:custGeom>
              <a:avLst/>
              <a:gdLst>
                <a:gd name="connsiteX0" fmla="*/ 266700 w 504825"/>
                <a:gd name="connsiteY0" fmla="*/ 0 h 800100"/>
                <a:gd name="connsiteX1" fmla="*/ 0 w 504825"/>
                <a:gd name="connsiteY1" fmla="*/ 219075 h 800100"/>
                <a:gd name="connsiteX2" fmla="*/ 47625 w 504825"/>
                <a:gd name="connsiteY2" fmla="*/ 638175 h 800100"/>
                <a:gd name="connsiteX3" fmla="*/ 428625 w 504825"/>
                <a:gd name="connsiteY3" fmla="*/ 800100 h 800100"/>
                <a:gd name="connsiteX4" fmla="*/ 504825 w 504825"/>
                <a:gd name="connsiteY4" fmla="*/ 390525 h 800100"/>
                <a:gd name="connsiteX5" fmla="*/ 266700 w 504825"/>
                <a:gd name="connsiteY5" fmla="*/ 0 h 800100"/>
                <a:gd name="connsiteX0" fmla="*/ 238125 w 476250"/>
                <a:gd name="connsiteY0" fmla="*/ 0 h 800100"/>
                <a:gd name="connsiteX1" fmla="*/ 0 w 476250"/>
                <a:gd name="connsiteY1" fmla="*/ 219075 h 800100"/>
                <a:gd name="connsiteX2" fmla="*/ 19050 w 476250"/>
                <a:gd name="connsiteY2" fmla="*/ 638175 h 800100"/>
                <a:gd name="connsiteX3" fmla="*/ 400050 w 476250"/>
                <a:gd name="connsiteY3" fmla="*/ 800100 h 800100"/>
                <a:gd name="connsiteX4" fmla="*/ 476250 w 476250"/>
                <a:gd name="connsiteY4" fmla="*/ 390525 h 800100"/>
                <a:gd name="connsiteX5" fmla="*/ 238125 w 476250"/>
                <a:gd name="connsiteY5" fmla="*/ 0 h 800100"/>
                <a:gd name="connsiteX0" fmla="*/ 238125 w 428625"/>
                <a:gd name="connsiteY0" fmla="*/ 0 h 800100"/>
                <a:gd name="connsiteX1" fmla="*/ 0 w 428625"/>
                <a:gd name="connsiteY1" fmla="*/ 219075 h 800100"/>
                <a:gd name="connsiteX2" fmla="*/ 19050 w 428625"/>
                <a:gd name="connsiteY2" fmla="*/ 638175 h 800100"/>
                <a:gd name="connsiteX3" fmla="*/ 400050 w 428625"/>
                <a:gd name="connsiteY3" fmla="*/ 800100 h 800100"/>
                <a:gd name="connsiteX4" fmla="*/ 428625 w 428625"/>
                <a:gd name="connsiteY4" fmla="*/ 400050 h 800100"/>
                <a:gd name="connsiteX5" fmla="*/ 238125 w 428625"/>
                <a:gd name="connsiteY5" fmla="*/ 0 h 800100"/>
                <a:gd name="connsiteX0" fmla="*/ 238125 w 457200"/>
                <a:gd name="connsiteY0" fmla="*/ 0 h 800100"/>
                <a:gd name="connsiteX1" fmla="*/ 0 w 457200"/>
                <a:gd name="connsiteY1" fmla="*/ 219075 h 800100"/>
                <a:gd name="connsiteX2" fmla="*/ 19050 w 457200"/>
                <a:gd name="connsiteY2" fmla="*/ 638175 h 800100"/>
                <a:gd name="connsiteX3" fmla="*/ 400050 w 457200"/>
                <a:gd name="connsiteY3" fmla="*/ 800100 h 800100"/>
                <a:gd name="connsiteX4" fmla="*/ 457200 w 457200"/>
                <a:gd name="connsiteY4" fmla="*/ 400050 h 800100"/>
                <a:gd name="connsiteX5" fmla="*/ 238125 w 457200"/>
                <a:gd name="connsiteY5" fmla="*/ 0 h 800100"/>
                <a:gd name="connsiteX0" fmla="*/ 238125 w 457200"/>
                <a:gd name="connsiteY0" fmla="*/ 0 h 876300"/>
                <a:gd name="connsiteX1" fmla="*/ 0 w 457200"/>
                <a:gd name="connsiteY1" fmla="*/ 219075 h 876300"/>
                <a:gd name="connsiteX2" fmla="*/ 19050 w 457200"/>
                <a:gd name="connsiteY2" fmla="*/ 638175 h 876300"/>
                <a:gd name="connsiteX3" fmla="*/ 419100 w 457200"/>
                <a:gd name="connsiteY3" fmla="*/ 876300 h 876300"/>
                <a:gd name="connsiteX4" fmla="*/ 457200 w 457200"/>
                <a:gd name="connsiteY4" fmla="*/ 400050 h 876300"/>
                <a:gd name="connsiteX5" fmla="*/ 238125 w 457200"/>
                <a:gd name="connsiteY5" fmla="*/ 0 h 876300"/>
                <a:gd name="connsiteX0" fmla="*/ 238125 w 495300"/>
                <a:gd name="connsiteY0" fmla="*/ 0 h 876300"/>
                <a:gd name="connsiteX1" fmla="*/ 0 w 495300"/>
                <a:gd name="connsiteY1" fmla="*/ 21907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 name="connsiteX0" fmla="*/ 238125 w 495300"/>
                <a:gd name="connsiteY0" fmla="*/ 0 h 876300"/>
                <a:gd name="connsiteX1" fmla="*/ 0 w 495300"/>
                <a:gd name="connsiteY1" fmla="*/ 200025 h 876300"/>
                <a:gd name="connsiteX2" fmla="*/ 19050 w 495300"/>
                <a:gd name="connsiteY2" fmla="*/ 638175 h 876300"/>
                <a:gd name="connsiteX3" fmla="*/ 419100 w 495300"/>
                <a:gd name="connsiteY3" fmla="*/ 876300 h 876300"/>
                <a:gd name="connsiteX4" fmla="*/ 495300 w 495300"/>
                <a:gd name="connsiteY4" fmla="*/ 428625 h 876300"/>
                <a:gd name="connsiteX5" fmla="*/ 238125 w 495300"/>
                <a:gd name="connsiteY5" fmla="*/ 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0" h="876300">
                  <a:moveTo>
                    <a:pt x="238125" y="0"/>
                  </a:moveTo>
                  <a:lnTo>
                    <a:pt x="0" y="200025"/>
                  </a:lnTo>
                  <a:lnTo>
                    <a:pt x="19050" y="638175"/>
                  </a:lnTo>
                  <a:lnTo>
                    <a:pt x="419100" y="876300"/>
                  </a:lnTo>
                  <a:lnTo>
                    <a:pt x="495300" y="428625"/>
                  </a:lnTo>
                  <a:lnTo>
                    <a:pt x="238125" y="0"/>
                  </a:lnTo>
                  <a:close/>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椭圆 102"/>
            <p:cNvSpPr/>
            <p:nvPr/>
          </p:nvSpPr>
          <p:spPr>
            <a:xfrm>
              <a:off x="10531194" y="5563451"/>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椭圆 103"/>
            <p:cNvSpPr/>
            <p:nvPr/>
          </p:nvSpPr>
          <p:spPr>
            <a:xfrm>
              <a:off x="10464724" y="5968504"/>
              <a:ext cx="108000" cy="108000"/>
            </a:xfrm>
            <a:prstGeom prst="ellipse">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椭圆 104"/>
            <p:cNvSpPr/>
            <p:nvPr/>
          </p:nvSpPr>
          <p:spPr>
            <a:xfrm>
              <a:off x="10083504" y="574516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椭圆 105"/>
            <p:cNvSpPr/>
            <p:nvPr/>
          </p:nvSpPr>
          <p:spPr>
            <a:xfrm>
              <a:off x="10279215" y="5141558"/>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椭圆 106"/>
            <p:cNvSpPr/>
            <p:nvPr/>
          </p:nvSpPr>
          <p:spPr>
            <a:xfrm>
              <a:off x="10064454" y="5332628"/>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8" name="直接连接符 107"/>
            <p:cNvCxnSpPr>
              <a:stCxn id="113" idx="6"/>
              <a:endCxn id="104" idx="2"/>
            </p:cNvCxnSpPr>
            <p:nvPr/>
          </p:nvCxnSpPr>
          <p:spPr>
            <a:xfrm>
              <a:off x="8616691" y="5892854"/>
              <a:ext cx="1848033" cy="12965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9" name="直接连接符 108"/>
            <p:cNvCxnSpPr>
              <a:stCxn id="115" idx="6"/>
              <a:endCxn id="107" idx="2"/>
            </p:cNvCxnSpPr>
            <p:nvPr/>
          </p:nvCxnSpPr>
          <p:spPr>
            <a:xfrm flipV="1">
              <a:off x="8489641" y="5386628"/>
              <a:ext cx="1574813" cy="6878"/>
            </a:xfrm>
            <a:prstGeom prst="line">
              <a:avLst/>
            </a:prstGeom>
            <a:ln w="19050">
              <a:solidFill>
                <a:schemeClr val="bg2">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110" name="直接连接符 109"/>
            <p:cNvCxnSpPr>
              <a:stCxn id="115" idx="6"/>
              <a:endCxn id="103" idx="2"/>
            </p:cNvCxnSpPr>
            <p:nvPr/>
          </p:nvCxnSpPr>
          <p:spPr>
            <a:xfrm>
              <a:off x="8489641" y="5393506"/>
              <a:ext cx="2041553" cy="223945"/>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直接连接符 110"/>
            <p:cNvCxnSpPr>
              <a:stCxn id="115" idx="6"/>
              <a:endCxn id="106" idx="2"/>
            </p:cNvCxnSpPr>
            <p:nvPr/>
          </p:nvCxnSpPr>
          <p:spPr>
            <a:xfrm flipV="1">
              <a:off x="8489641" y="5195558"/>
              <a:ext cx="1789574" cy="19794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12" name="任意多边形 111"/>
            <p:cNvSpPr/>
            <p:nvPr/>
          </p:nvSpPr>
          <p:spPr>
            <a:xfrm>
              <a:off x="8259430" y="5381562"/>
              <a:ext cx="315064" cy="529128"/>
            </a:xfrm>
            <a:custGeom>
              <a:avLst/>
              <a:gdLst>
                <a:gd name="connsiteX0" fmla="*/ 184150 w 361950"/>
                <a:gd name="connsiteY0" fmla="*/ 0 h 781050"/>
                <a:gd name="connsiteX1" fmla="*/ 0 w 361950"/>
                <a:gd name="connsiteY1" fmla="*/ 552450 h 781050"/>
                <a:gd name="connsiteX2" fmla="*/ 361950 w 361950"/>
                <a:gd name="connsiteY2" fmla="*/ 781050 h 781050"/>
                <a:gd name="connsiteX3" fmla="*/ 184150 w 361950"/>
                <a:gd name="connsiteY3" fmla="*/ 0 h 781050"/>
                <a:gd name="connsiteX0" fmla="*/ 178760 w 356560"/>
                <a:gd name="connsiteY0" fmla="*/ 0 h 781050"/>
                <a:gd name="connsiteX1" fmla="*/ 0 w 356560"/>
                <a:gd name="connsiteY1" fmla="*/ 503679 h 781050"/>
                <a:gd name="connsiteX2" fmla="*/ 356560 w 356560"/>
                <a:gd name="connsiteY2" fmla="*/ 781050 h 781050"/>
                <a:gd name="connsiteX3" fmla="*/ 178760 w 356560"/>
                <a:gd name="connsiteY3" fmla="*/ 0 h 781050"/>
                <a:gd name="connsiteX0" fmla="*/ 200319 w 356560"/>
                <a:gd name="connsiteY0" fmla="*/ 0 h 774083"/>
                <a:gd name="connsiteX1" fmla="*/ 0 w 356560"/>
                <a:gd name="connsiteY1" fmla="*/ 496712 h 774083"/>
                <a:gd name="connsiteX2" fmla="*/ 356560 w 356560"/>
                <a:gd name="connsiteY2" fmla="*/ 774083 h 774083"/>
                <a:gd name="connsiteX3" fmla="*/ 200319 w 356560"/>
                <a:gd name="connsiteY3" fmla="*/ 0 h 774083"/>
              </a:gdLst>
              <a:ahLst/>
              <a:cxnLst>
                <a:cxn ang="0">
                  <a:pos x="connsiteX0" y="connsiteY0"/>
                </a:cxn>
                <a:cxn ang="0">
                  <a:pos x="connsiteX1" y="connsiteY1"/>
                </a:cxn>
                <a:cxn ang="0">
                  <a:pos x="connsiteX2" y="connsiteY2"/>
                </a:cxn>
                <a:cxn ang="0">
                  <a:pos x="connsiteX3" y="connsiteY3"/>
                </a:cxn>
              </a:cxnLst>
              <a:rect l="l" t="t" r="r" b="b"/>
              <a:pathLst>
                <a:path w="356560" h="774083">
                  <a:moveTo>
                    <a:pt x="200319" y="0"/>
                  </a:moveTo>
                  <a:lnTo>
                    <a:pt x="0" y="496712"/>
                  </a:lnTo>
                  <a:lnTo>
                    <a:pt x="356560" y="774083"/>
                  </a:lnTo>
                  <a:lnTo>
                    <a:pt x="200319" y="0"/>
                  </a:lnTo>
                  <a:close/>
                </a:path>
              </a:pathLst>
            </a:cu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8508691" y="5838854"/>
              <a:ext cx="108000" cy="108000"/>
            </a:xfrm>
            <a:prstGeom prst="ellipse">
              <a:avLst/>
            </a:prstGeom>
            <a:solidFill>
              <a:srgbClr val="6C86A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椭圆 113"/>
            <p:cNvSpPr/>
            <p:nvPr/>
          </p:nvSpPr>
          <p:spPr>
            <a:xfrm>
              <a:off x="8217290" y="567158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8381641" y="5339506"/>
              <a:ext cx="108000" cy="108000"/>
            </a:xfrm>
            <a:prstGeom prst="ellipse">
              <a:avLst/>
            </a:prstGeom>
            <a:solidFill>
              <a:srgbClr val="C55A1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8" name="图片 87"/>
          <p:cNvPicPr>
            <a:picLocks noChangeAspect="1"/>
          </p:cNvPicPr>
          <p:nvPr/>
        </p:nvPicPr>
        <p:blipFill>
          <a:blip r:embed="rId4">
            <a:duotone>
              <a:schemeClr val="accent2">
                <a:shade val="45000"/>
                <a:satMod val="135000"/>
              </a:schemeClr>
              <a:prstClr val="white"/>
            </a:duotone>
          </a:blip>
          <a:stretch>
            <a:fillRect/>
          </a:stretch>
        </p:blipFill>
        <p:spPr>
          <a:xfrm>
            <a:off x="6075250" y="3735678"/>
            <a:ext cx="790899" cy="774921"/>
          </a:xfrm>
          <a:prstGeom prst="rect">
            <a:avLst/>
          </a:prstGeom>
        </p:spPr>
      </p:pic>
      <p:pic>
        <p:nvPicPr>
          <p:cNvPr id="119" name="图片 118"/>
          <p:cNvPicPr>
            <a:picLocks noChangeAspect="1"/>
          </p:cNvPicPr>
          <p:nvPr/>
        </p:nvPicPr>
        <p:blipFill>
          <a:blip r:embed="rId5">
            <a:duotone>
              <a:schemeClr val="accent6">
                <a:shade val="45000"/>
                <a:satMod val="135000"/>
              </a:schemeClr>
              <a:prstClr val="white"/>
            </a:duotone>
          </a:blip>
          <a:stretch>
            <a:fillRect/>
          </a:stretch>
        </p:blipFill>
        <p:spPr>
          <a:xfrm>
            <a:off x="6064718" y="5337602"/>
            <a:ext cx="811961" cy="811961"/>
          </a:xfrm>
          <a:prstGeom prst="rect">
            <a:avLst/>
          </a:prstGeom>
        </p:spPr>
      </p:pic>
      <mc:AlternateContent xmlns:mc="http://schemas.openxmlformats.org/markup-compatibility/2006" xmlns:a14="http://schemas.microsoft.com/office/drawing/2010/main">
        <mc:Choice Requires="a14">
          <p:sp>
            <p:nvSpPr>
              <p:cNvPr id="121" name="文本框 120"/>
              <p:cNvSpPr txBox="1"/>
              <p:nvPr/>
            </p:nvSpPr>
            <p:spPr>
              <a:xfrm>
                <a:off x="1131246" y="2634603"/>
                <a:ext cx="9886710" cy="5318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3200" b="0" i="1" smtClean="0">
                              <a:solidFill>
                                <a:schemeClr val="tx1"/>
                              </a:solidFill>
                              <a:latin typeface="Cambria Math" panose="02040503050406030204" pitchFamily="18" charset="0"/>
                            </a:rPr>
                          </m:ctrlPr>
                        </m:sSubPr>
                        <m:e>
                          <m:r>
                            <a:rPr lang="en-US" altLang="zh-CN" sz="3200" b="0" i="1" smtClean="0">
                              <a:solidFill>
                                <a:schemeClr val="tx1"/>
                              </a:solidFill>
                              <a:latin typeface="Cambria Math" panose="02040503050406030204" pitchFamily="18" charset="0"/>
                            </a:rPr>
                            <m:t>𝐿</m:t>
                          </m:r>
                        </m:e>
                        <m:sub>
                          <m:r>
                            <m:rPr>
                              <m:sty m:val="p"/>
                            </m:rPr>
                            <a:rPr lang="en-US" altLang="zh-CN" sz="3200" i="1">
                              <a:solidFill>
                                <a:schemeClr val="tx1"/>
                              </a:solidFill>
                              <a:latin typeface="Cambria Math" panose="02040503050406030204" pitchFamily="18" charset="0"/>
                            </a:rPr>
                            <m:t>v</m:t>
                          </m:r>
                        </m:sub>
                      </m:sSub>
                      <m:d>
                        <m:dPr>
                          <m:ctrlPr>
                            <a:rPr lang="en-US" altLang="zh-CN" sz="3200" b="0" i="1" smtClean="0">
                              <a:solidFill>
                                <a:schemeClr val="tx1"/>
                              </a:solidFill>
                              <a:latin typeface="Cambria Math" panose="02040503050406030204" pitchFamily="18" charset="0"/>
                            </a:rPr>
                          </m:ctrlPr>
                        </m:dPr>
                        <m:e>
                          <m:r>
                            <m:rPr>
                              <m:sty m:val="p"/>
                            </m:rPr>
                            <a:rPr lang="en-US" altLang="zh-CN" sz="3200" b="0" i="0" smtClean="0">
                              <a:solidFill>
                                <a:schemeClr val="tx1"/>
                              </a:solidFill>
                              <a:latin typeface="Cambria Math" panose="02040503050406030204" pitchFamily="18" charset="0"/>
                            </a:rPr>
                            <m:t>P</m:t>
                          </m:r>
                          <m:r>
                            <a:rPr lang="en-US" altLang="zh-CN" sz="3200" b="0" i="1" smtClean="0">
                              <a:solidFill>
                                <a:schemeClr val="tx1"/>
                              </a:solidFill>
                              <a:latin typeface="Cambria Math" panose="02040503050406030204" pitchFamily="18" charset="0"/>
                            </a:rPr>
                            <m:t>,</m:t>
                          </m:r>
                          <m:r>
                            <m:rPr>
                              <m:sty m:val="p"/>
                            </m:rPr>
                            <a:rPr lang="en-US" altLang="zh-CN" sz="3200" b="0" i="0" smtClean="0">
                              <a:solidFill>
                                <a:schemeClr val="tx1"/>
                              </a:solidFill>
                              <a:latin typeface="Cambria Math" panose="02040503050406030204" pitchFamily="18" charset="0"/>
                            </a:rPr>
                            <m:t>I</m:t>
                          </m:r>
                        </m:e>
                      </m:d>
                      <m:r>
                        <a:rPr lang="en-US" altLang="zh-CN" sz="3200" b="0" i="1" smtClean="0">
                          <a:solidFill>
                            <a:schemeClr val="tx1"/>
                          </a:solidFill>
                          <a:latin typeface="Cambria Math" panose="02040503050406030204" pitchFamily="18" charset="0"/>
                        </a:rPr>
                        <m:t>=</m:t>
                      </m:r>
                      <m:sSub>
                        <m:sSubPr>
                          <m:ctrlPr>
                            <a:rPr lang="zh-CN" altLang="en-US" sz="3200" i="1" dirty="0" smtClean="0">
                              <a:solidFill>
                                <a:schemeClr val="bg2">
                                  <a:lumMod val="50000"/>
                                </a:schemeClr>
                              </a:solidFill>
                              <a:latin typeface="Cambria Math" panose="02040503050406030204" pitchFamily="18" charset="0"/>
                            </a:rPr>
                          </m:ctrlPr>
                        </m:sSubPr>
                        <m:e>
                          <m:r>
                            <a:rPr lang="en-US" altLang="zh-CN" sz="3200" b="0" i="1" dirty="0" smtClean="0">
                              <a:solidFill>
                                <a:schemeClr val="bg2">
                                  <a:lumMod val="50000"/>
                                </a:schemeClr>
                              </a:solidFill>
                              <a:latin typeface="Cambria Math" panose="02040503050406030204" pitchFamily="18" charset="0"/>
                            </a:rPr>
                            <m:t>𝐿</m:t>
                          </m:r>
                        </m:e>
                        <m:sub>
                          <m:r>
                            <a:rPr lang="en-US" altLang="zh-CN" sz="3200" b="0" i="1" dirty="0" smtClean="0">
                              <a:solidFill>
                                <a:schemeClr val="bg2">
                                  <a:lumMod val="50000"/>
                                </a:schemeClr>
                              </a:solidFill>
                              <a:latin typeface="Cambria Math" panose="02040503050406030204" pitchFamily="18" charset="0"/>
                            </a:rPr>
                            <m:t>𝑓𝑟𝑎𝑚𝑒</m:t>
                          </m:r>
                        </m:sub>
                      </m:sSub>
                      <m:d>
                        <m:dPr>
                          <m:ctrlPr>
                            <a:rPr lang="en-US" altLang="zh-CN" sz="3200" i="1">
                              <a:solidFill>
                                <a:schemeClr val="bg2">
                                  <a:lumMod val="50000"/>
                                </a:schemeClr>
                              </a:solidFill>
                              <a:latin typeface="Cambria Math" panose="02040503050406030204" pitchFamily="18" charset="0"/>
                            </a:rPr>
                          </m:ctrlPr>
                        </m:dPr>
                        <m:e>
                          <m:r>
                            <m:rPr>
                              <m:sty m:val="p"/>
                            </m:rPr>
                            <a:rPr lang="en-US" altLang="zh-CN" sz="3200">
                              <a:solidFill>
                                <a:schemeClr val="bg2">
                                  <a:lumMod val="50000"/>
                                </a:schemeClr>
                              </a:solidFill>
                              <a:latin typeface="Cambria Math" panose="02040503050406030204" pitchFamily="18" charset="0"/>
                            </a:rPr>
                            <m:t>P</m:t>
                          </m:r>
                          <m:r>
                            <a:rPr lang="en-US" altLang="zh-CN" sz="3200" i="1">
                              <a:solidFill>
                                <a:schemeClr val="bg2">
                                  <a:lumMod val="50000"/>
                                </a:schemeClr>
                              </a:solidFill>
                              <a:latin typeface="Cambria Math" panose="02040503050406030204" pitchFamily="18" charset="0"/>
                            </a:rPr>
                            <m:t>,</m:t>
                          </m:r>
                          <m:r>
                            <m:rPr>
                              <m:sty m:val="p"/>
                            </m:rPr>
                            <a:rPr lang="en-US" altLang="zh-CN" sz="3200">
                              <a:solidFill>
                                <a:schemeClr val="bg2">
                                  <a:lumMod val="50000"/>
                                </a:schemeClr>
                              </a:solidFill>
                              <a:latin typeface="Cambria Math" panose="02040503050406030204" pitchFamily="18" charset="0"/>
                            </a:rPr>
                            <m:t>I</m:t>
                          </m:r>
                        </m:e>
                      </m:d>
                      <m:r>
                        <a:rPr lang="en-US" altLang="zh-CN" sz="3200" b="0" i="1" dirty="0" smtClean="0">
                          <a:solidFill>
                            <a:schemeClr val="tx1"/>
                          </a:solidFill>
                          <a:latin typeface="Cambria Math" panose="02040503050406030204" pitchFamily="18" charset="0"/>
                        </a:rPr>
                        <m:t>+</m:t>
                      </m:r>
                      <m:sSub>
                        <m:sSubPr>
                          <m:ctrlPr>
                            <a:rPr lang="zh-CN" altLang="en-US" sz="3200" i="1" dirty="0" smtClean="0">
                              <a:solidFill>
                                <a:schemeClr val="tx1"/>
                              </a:solidFill>
                              <a:latin typeface="Cambria Math" panose="02040503050406030204" pitchFamily="18" charset="0"/>
                            </a:rPr>
                          </m:ctrlPr>
                        </m:sSubPr>
                        <m:e>
                          <m:r>
                            <a:rPr lang="en-US" altLang="zh-CN" sz="3200" i="1" dirty="0">
                              <a:solidFill>
                                <a:schemeClr val="tx1"/>
                              </a:solidFill>
                              <a:latin typeface="Cambria Math" panose="02040503050406030204" pitchFamily="18" charset="0"/>
                            </a:rPr>
                            <m:t>𝐿</m:t>
                          </m:r>
                        </m:e>
                        <m:sub>
                          <m:r>
                            <a:rPr lang="en-US" altLang="zh-CN" sz="3200" b="0" i="1" dirty="0" smtClean="0">
                              <a:solidFill>
                                <a:schemeClr val="tx1"/>
                              </a:solidFill>
                              <a:latin typeface="Cambria Math" panose="02040503050406030204" pitchFamily="18" charset="0"/>
                            </a:rPr>
                            <m:t>𝑠𝑚𝑜𝑜𝑡h</m:t>
                          </m:r>
                        </m:sub>
                      </m:sSub>
                      <m:d>
                        <m:dPr>
                          <m:ctrlPr>
                            <a:rPr lang="en-US" altLang="zh-CN" sz="3200" i="1">
                              <a:solidFill>
                                <a:schemeClr val="tx1"/>
                              </a:solidFill>
                              <a:latin typeface="Cambria Math" panose="02040503050406030204" pitchFamily="18" charset="0"/>
                            </a:rPr>
                          </m:ctrlPr>
                        </m:dPr>
                        <m:e>
                          <m:r>
                            <m:rPr>
                              <m:sty m:val="p"/>
                            </m:rPr>
                            <a:rPr lang="en-US" altLang="zh-CN" sz="3200">
                              <a:solidFill>
                                <a:schemeClr val="tx1"/>
                              </a:solidFill>
                              <a:latin typeface="Cambria Math" panose="02040503050406030204" pitchFamily="18" charset="0"/>
                            </a:rPr>
                            <m:t>P</m:t>
                          </m:r>
                        </m:e>
                      </m:d>
                    </m:oMath>
                  </m:oMathPara>
                </a14:m>
                <a:endParaRPr lang="zh-CN" altLang="en-US" sz="2600" dirty="0">
                  <a:solidFill>
                    <a:schemeClr val="tx1"/>
                  </a:solidFill>
                </a:endParaRPr>
              </a:p>
            </p:txBody>
          </p:sp>
        </mc:Choice>
        <mc:Fallback xmlns="">
          <p:sp>
            <p:nvSpPr>
              <p:cNvPr id="121" name="文本框 120"/>
              <p:cNvSpPr txBox="1">
                <a:spLocks noRot="1" noChangeAspect="1" noMove="1" noResize="1" noEditPoints="1" noAdjustHandles="1" noChangeArrowheads="1" noChangeShapeType="1" noTextEdit="1"/>
              </p:cNvSpPr>
              <p:nvPr/>
            </p:nvSpPr>
            <p:spPr>
              <a:xfrm>
                <a:off x="1131246" y="2634603"/>
                <a:ext cx="9886710" cy="531877"/>
              </a:xfrm>
              <a:prstGeom prst="rect">
                <a:avLst/>
              </a:prstGeom>
              <a:blipFill>
                <a:blip r:embed="rId8"/>
                <a:stretch>
                  <a:fillRect/>
                </a:stretch>
              </a:blipFill>
            </p:spPr>
            <p:txBody>
              <a:bodyPr/>
              <a:lstStyle/>
              <a:p>
                <a:r>
                  <a:rPr lang="zh-CN" altLang="en-US">
                    <a:noFill/>
                  </a:rPr>
                  <a:t> </a:t>
                </a:r>
              </a:p>
            </p:txBody>
          </p:sp>
        </mc:Fallback>
      </mc:AlternateContent>
      <p:sp>
        <p:nvSpPr>
          <p:cNvPr id="122" name="TextBox 35">
            <a:extLst>
              <a:ext uri="{FF2B5EF4-FFF2-40B4-BE49-F238E27FC236}">
                <a16:creationId xmlns:a16="http://schemas.microsoft.com/office/drawing/2014/main" id="{0E125B6D-BCAF-3B4A-B85E-679CC39F703B}"/>
              </a:ext>
            </a:extLst>
          </p:cNvPr>
          <p:cNvSpPr txBox="1"/>
          <p:nvPr/>
        </p:nvSpPr>
        <p:spPr>
          <a:xfrm>
            <a:off x="6876679" y="3892234"/>
            <a:ext cx="3486521" cy="430887"/>
          </a:xfrm>
          <a:prstGeom prst="rect">
            <a:avLst/>
          </a:prstGeom>
          <a:noFill/>
        </p:spPr>
        <p:txBody>
          <a:bodyPr wrap="square" rtlCol="0">
            <a:spAutoFit/>
          </a:bodyPr>
          <a:lstStyle/>
          <a:p>
            <a:pPr algn="ctr"/>
            <a:r>
              <a:rPr lang="en-US" altLang="zh-CN" sz="2200" dirty="0">
                <a:solidFill>
                  <a:srgbClr val="FF0000"/>
                </a:solidFill>
                <a:latin typeface="Arial" panose="020B0604020202020204" pitchFamily="34" charset="0"/>
                <a:cs typeface="Arial" panose="020B0604020202020204" pitchFamily="34" charset="0"/>
              </a:rPr>
              <a:t>Color changes sharply</a:t>
            </a:r>
          </a:p>
        </p:txBody>
      </p:sp>
      <p:sp>
        <p:nvSpPr>
          <p:cNvPr id="124" name="TextBox 35">
            <a:extLst>
              <a:ext uri="{FF2B5EF4-FFF2-40B4-BE49-F238E27FC236}">
                <a16:creationId xmlns:a16="http://schemas.microsoft.com/office/drawing/2014/main" id="{0E125B6D-BCAF-3B4A-B85E-679CC39F703B}"/>
              </a:ext>
            </a:extLst>
          </p:cNvPr>
          <p:cNvSpPr txBox="1"/>
          <p:nvPr/>
        </p:nvSpPr>
        <p:spPr>
          <a:xfrm>
            <a:off x="6876679" y="5520661"/>
            <a:ext cx="3610699" cy="430887"/>
          </a:xfrm>
          <a:prstGeom prst="rect">
            <a:avLst/>
          </a:prstGeom>
          <a:noFill/>
        </p:spPr>
        <p:txBody>
          <a:bodyPr wrap="square" rtlCol="0">
            <a:spAutoFit/>
          </a:bodyPr>
          <a:lstStyle/>
          <a:p>
            <a:pPr algn="ctr"/>
            <a:r>
              <a:rPr lang="en-US" altLang="zh-CN" sz="2200" dirty="0">
                <a:solidFill>
                  <a:srgbClr val="00B050"/>
                </a:solidFill>
                <a:latin typeface="Arial" panose="020B0604020202020204" pitchFamily="34" charset="0"/>
                <a:cs typeface="Arial" panose="020B0604020202020204" pitchFamily="34" charset="0"/>
              </a:rPr>
              <a:t>Color changes smoothly </a:t>
            </a:r>
          </a:p>
        </p:txBody>
      </p:sp>
    </p:spTree>
    <p:custDataLst>
      <p:tags r:id="rId1"/>
    </p:custDataLst>
    <p:extLst>
      <p:ext uri="{BB962C8B-B14F-4D97-AF65-F5344CB8AC3E}">
        <p14:creationId xmlns:p14="http://schemas.microsoft.com/office/powerpoint/2010/main" val="1353023626"/>
      </p:ext>
    </p:extLst>
  </p:cSld>
  <p:clrMapOvr>
    <a:masterClrMapping/>
  </p:clrMapOvr>
  <mc:AlternateContent xmlns:mc="http://schemas.openxmlformats.org/markup-compatibility/2006" xmlns:p14="http://schemas.microsoft.com/office/powerpoint/2010/main">
    <mc:Choice Requires="p14">
      <p:transition spd="slow" p14:dur="2000" advTm="46541"/>
    </mc:Choice>
    <mc:Fallback xmlns="">
      <p:transition spd="slow" advTm="4654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8"/>
                                        </p:tgtEl>
                                        <p:attrNameLst>
                                          <p:attrName>style.visibility</p:attrName>
                                        </p:attrNameLst>
                                      </p:cBhvr>
                                      <p:to>
                                        <p:strVal val="visible"/>
                                      </p:to>
                                    </p:set>
                                    <p:animEffect transition="in" filter="barn(inVertical)">
                                      <p:cBhvr>
                                        <p:cTn id="13" dur="500"/>
                                        <p:tgtEl>
                                          <p:spTgt spid="88"/>
                                        </p:tgtEl>
                                      </p:cBhvr>
                                    </p:animEffect>
                                  </p:childTnLst>
                                </p:cTn>
                              </p:par>
                              <p:par>
                                <p:cTn id="14" presetID="16" presetClass="entr" presetSubtype="21" fill="hold" nodeType="withEffect">
                                  <p:stCondLst>
                                    <p:cond delay="0"/>
                                  </p:stCondLst>
                                  <p:childTnLst>
                                    <p:set>
                                      <p:cBhvr>
                                        <p:cTn id="15" dur="1" fill="hold">
                                          <p:stCondLst>
                                            <p:cond delay="0"/>
                                          </p:stCondLst>
                                        </p:cTn>
                                        <p:tgtEl>
                                          <p:spTgt spid="119"/>
                                        </p:tgtEl>
                                        <p:attrNameLst>
                                          <p:attrName>style.visibility</p:attrName>
                                        </p:attrNameLst>
                                      </p:cBhvr>
                                      <p:to>
                                        <p:strVal val="visible"/>
                                      </p:to>
                                    </p:set>
                                    <p:animEffect transition="in" filter="barn(inVertical)">
                                      <p:cBhvr>
                                        <p:cTn id="16" dur="500"/>
                                        <p:tgtEl>
                                          <p:spTgt spid="119"/>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1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P spid="1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Motivation</a:t>
            </a:r>
            <a:endParaRPr lang="zh-CN" altLang="en-US"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838200" y="1825625"/>
            <a:ext cx="10515600" cy="578607"/>
          </a:xfrm>
        </p:spPr>
        <p:txBody>
          <a:bodyPr/>
          <a:lstStyle/>
          <a:p>
            <a:r>
              <a:rPr lang="en-US" altLang="zh-CN" dirty="0">
                <a:latin typeface="Arial" panose="020B0604020202020204" pitchFamily="34" charset="0"/>
                <a:cs typeface="Arial" panose="020B0604020202020204" pitchFamily="34" charset="0"/>
              </a:rPr>
              <a:t>Palette-based image recoloring is intuitive and simple</a:t>
            </a:r>
          </a:p>
          <a:p>
            <a:endParaRPr lang="zh-CN" altLang="en-US" dirty="0">
              <a:latin typeface="Arial" panose="020B0604020202020204" pitchFamily="34" charset="0"/>
              <a:cs typeface="Arial" panose="020B0604020202020204" pitchFamily="34" charset="0"/>
            </a:endParaRPr>
          </a:p>
        </p:txBody>
      </p:sp>
      <p:cxnSp>
        <p:nvCxnSpPr>
          <p:cNvPr id="4" name="直接箭头连接符 3"/>
          <p:cNvCxnSpPr/>
          <p:nvPr/>
        </p:nvCxnSpPr>
        <p:spPr>
          <a:xfrm>
            <a:off x="4048420" y="3462575"/>
            <a:ext cx="433376" cy="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1784681" y="2729192"/>
            <a:ext cx="2193987" cy="1922442"/>
            <a:chOff x="2052217" y="2444898"/>
            <a:chExt cx="2193987" cy="1922442"/>
          </a:xfrm>
        </p:grpSpPr>
        <p:pic>
          <p:nvPicPr>
            <p:cNvPr id="7" name="图片 6"/>
            <p:cNvPicPr>
              <a:picLocks noChangeAspect="1"/>
            </p:cNvPicPr>
            <p:nvPr/>
          </p:nvPicPr>
          <p:blipFill>
            <a:blip r:embed="rId6"/>
            <a:stretch>
              <a:fillRect/>
            </a:stretch>
          </p:blipFill>
          <p:spPr>
            <a:xfrm>
              <a:off x="2052217" y="2444898"/>
              <a:ext cx="2193987" cy="1466767"/>
            </a:xfrm>
            <a:prstGeom prst="rect">
              <a:avLst/>
            </a:prstGeom>
          </p:spPr>
        </p:pic>
        <p:sp>
          <p:nvSpPr>
            <p:cNvPr id="8" name="TextBox 27">
              <a:extLst>
                <a:ext uri="{FF2B5EF4-FFF2-40B4-BE49-F238E27FC236}">
                  <a16:creationId xmlns:a16="http://schemas.microsoft.com/office/drawing/2014/main" id="{E2FA1BD0-6C25-3741-8313-AD576A80A25D}"/>
                </a:ext>
              </a:extLst>
            </p:cNvPr>
            <p:cNvSpPr txBox="1"/>
            <p:nvPr/>
          </p:nvSpPr>
          <p:spPr>
            <a:xfrm>
              <a:off x="2052217" y="3921064"/>
              <a:ext cx="2184462" cy="446276"/>
            </a:xfrm>
            <a:prstGeom prst="rect">
              <a:avLst/>
            </a:prstGeom>
            <a:noFill/>
          </p:spPr>
          <p:txBody>
            <a:bodyPr wrap="square" rtlCol="0">
              <a:spAutoFit/>
            </a:bodyPr>
            <a:lstStyle/>
            <a:p>
              <a:pPr algn="ctr"/>
              <a:r>
                <a:rPr lang="en-US" sz="2300" dirty="0">
                  <a:latin typeface="Arial" panose="020B0604020202020204" pitchFamily="34" charset="0"/>
                  <a:cs typeface="Arial" panose="020B0604020202020204" pitchFamily="34" charset="0"/>
                </a:rPr>
                <a:t>i</a:t>
              </a:r>
              <a:r>
                <a:rPr lang="en-US" altLang="zh-CN" sz="2300" dirty="0">
                  <a:latin typeface="Arial" panose="020B0604020202020204" pitchFamily="34" charset="0"/>
                  <a:cs typeface="Arial" panose="020B0604020202020204" pitchFamily="34" charset="0"/>
                </a:rPr>
                <a:t>mage</a:t>
              </a:r>
              <a:endParaRPr lang="en-US" sz="2300" dirty="0">
                <a:latin typeface="Arial" panose="020B0604020202020204" pitchFamily="34" charset="0"/>
                <a:cs typeface="Arial" panose="020B0604020202020204" pitchFamily="34" charset="0"/>
              </a:endParaRPr>
            </a:p>
          </p:txBody>
        </p:sp>
      </p:grpSp>
      <p:sp>
        <p:nvSpPr>
          <p:cNvPr id="11" name="TextBox 27">
            <a:extLst>
              <a:ext uri="{FF2B5EF4-FFF2-40B4-BE49-F238E27FC236}">
                <a16:creationId xmlns:a16="http://schemas.microsoft.com/office/drawing/2014/main" id="{E2FA1BD0-6C25-3741-8313-AD576A80A25D}"/>
              </a:ext>
            </a:extLst>
          </p:cNvPr>
          <p:cNvSpPr txBox="1"/>
          <p:nvPr/>
        </p:nvSpPr>
        <p:spPr>
          <a:xfrm>
            <a:off x="4185457" y="4195200"/>
            <a:ext cx="1390530" cy="446276"/>
          </a:xfrm>
          <a:prstGeom prst="rect">
            <a:avLst/>
          </a:prstGeom>
          <a:noFill/>
        </p:spPr>
        <p:txBody>
          <a:bodyPr wrap="square" rtlCol="0">
            <a:spAutoFit/>
          </a:bodyPr>
          <a:lstStyle/>
          <a:p>
            <a:pPr algn="ctr"/>
            <a:r>
              <a:rPr lang="en-US" altLang="zh-CN" sz="2300" dirty="0">
                <a:latin typeface="Arial" panose="020B0604020202020204" pitchFamily="34" charset="0"/>
                <a:cs typeface="Arial" panose="020B0604020202020204" pitchFamily="34" charset="0"/>
              </a:rPr>
              <a:t>palette</a:t>
            </a:r>
            <a:endParaRPr lang="en-US" sz="2300" dirty="0">
              <a:latin typeface="Arial" panose="020B0604020202020204" pitchFamily="34" charset="0"/>
              <a:cs typeface="Arial" panose="020B0604020202020204" pitchFamily="34" charset="0"/>
            </a:endParaRPr>
          </a:p>
        </p:txBody>
      </p:sp>
      <p:grpSp>
        <p:nvGrpSpPr>
          <p:cNvPr id="16" name="组合 15"/>
          <p:cNvGrpSpPr/>
          <p:nvPr/>
        </p:nvGrpSpPr>
        <p:grpSpPr>
          <a:xfrm>
            <a:off x="5285338" y="2729192"/>
            <a:ext cx="2221028" cy="1922442"/>
            <a:chOff x="5325511" y="2444898"/>
            <a:chExt cx="2221028" cy="1922442"/>
          </a:xfrm>
        </p:grpSpPr>
        <p:grpSp>
          <p:nvGrpSpPr>
            <p:cNvPr id="17" name="组合 16"/>
            <p:cNvGrpSpPr/>
            <p:nvPr/>
          </p:nvGrpSpPr>
          <p:grpSpPr>
            <a:xfrm>
              <a:off x="6293642" y="2444898"/>
              <a:ext cx="261288" cy="1460100"/>
              <a:chOff x="8637470" y="2215968"/>
              <a:chExt cx="514907" cy="1460100"/>
            </a:xfrm>
          </p:grpSpPr>
          <p:sp>
            <p:nvSpPr>
              <p:cNvPr id="19" name="矩形 18"/>
              <p:cNvSpPr/>
              <p:nvPr/>
            </p:nvSpPr>
            <p:spPr>
              <a:xfrm>
                <a:off x="8637472" y="2215968"/>
                <a:ext cx="514905" cy="314168"/>
              </a:xfrm>
              <a:prstGeom prst="rect">
                <a:avLst/>
              </a:prstGeom>
              <a:solidFill>
                <a:srgbClr val="ECE7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00">
                  <a:latin typeface="Arial" panose="020B0604020202020204" pitchFamily="34" charset="0"/>
                  <a:cs typeface="Arial" panose="020B0604020202020204" pitchFamily="34" charset="0"/>
                </a:endParaRPr>
              </a:p>
            </p:txBody>
          </p:sp>
          <p:sp>
            <p:nvSpPr>
              <p:cNvPr id="20" name="矩形 19"/>
              <p:cNvSpPr/>
              <p:nvPr/>
            </p:nvSpPr>
            <p:spPr>
              <a:xfrm>
                <a:off x="8637472" y="2608550"/>
                <a:ext cx="514905" cy="314168"/>
              </a:xfrm>
              <a:prstGeom prst="rect">
                <a:avLst/>
              </a:prstGeom>
              <a:solidFill>
                <a:srgbClr val="E7D5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00">
                  <a:latin typeface="Arial" panose="020B0604020202020204" pitchFamily="34" charset="0"/>
                  <a:cs typeface="Arial" panose="020B0604020202020204" pitchFamily="34" charset="0"/>
                </a:endParaRPr>
              </a:p>
            </p:txBody>
          </p:sp>
          <p:sp>
            <p:nvSpPr>
              <p:cNvPr id="21" name="矩形 20"/>
              <p:cNvSpPr/>
              <p:nvPr/>
            </p:nvSpPr>
            <p:spPr>
              <a:xfrm>
                <a:off x="8637472" y="2988056"/>
                <a:ext cx="514905" cy="314168"/>
              </a:xfrm>
              <a:prstGeom prst="rect">
                <a:avLst/>
              </a:prstGeom>
              <a:solidFill>
                <a:srgbClr val="EC35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00">
                  <a:latin typeface="Arial" panose="020B0604020202020204" pitchFamily="34" charset="0"/>
                  <a:cs typeface="Arial" panose="020B0604020202020204" pitchFamily="34" charset="0"/>
                </a:endParaRPr>
              </a:p>
            </p:txBody>
          </p:sp>
          <p:sp>
            <p:nvSpPr>
              <p:cNvPr id="22" name="矩形 21"/>
              <p:cNvSpPr/>
              <p:nvPr/>
            </p:nvSpPr>
            <p:spPr>
              <a:xfrm>
                <a:off x="8637470" y="3361900"/>
                <a:ext cx="514905" cy="314168"/>
              </a:xfrm>
              <a:prstGeom prst="rect">
                <a:avLst/>
              </a:prstGeom>
              <a:solidFill>
                <a:srgbClr val="5C3A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00">
                  <a:latin typeface="Arial" panose="020B0604020202020204" pitchFamily="34" charset="0"/>
                  <a:cs typeface="Arial" panose="020B0604020202020204" pitchFamily="34" charset="0"/>
                </a:endParaRPr>
              </a:p>
            </p:txBody>
          </p:sp>
        </p:grpSp>
        <p:sp>
          <p:nvSpPr>
            <p:cNvPr id="18" name="TextBox 27">
              <a:extLst>
                <a:ext uri="{FF2B5EF4-FFF2-40B4-BE49-F238E27FC236}">
                  <a16:creationId xmlns:a16="http://schemas.microsoft.com/office/drawing/2014/main" id="{E2FA1BD0-6C25-3741-8313-AD576A80A25D}"/>
                </a:ext>
              </a:extLst>
            </p:cNvPr>
            <p:cNvSpPr txBox="1"/>
            <p:nvPr/>
          </p:nvSpPr>
          <p:spPr>
            <a:xfrm>
              <a:off x="5325511" y="3921064"/>
              <a:ext cx="2221028" cy="446276"/>
            </a:xfrm>
            <a:prstGeom prst="rect">
              <a:avLst/>
            </a:prstGeom>
            <a:noFill/>
          </p:spPr>
          <p:txBody>
            <a:bodyPr wrap="square" rtlCol="0">
              <a:spAutoFit/>
            </a:bodyPr>
            <a:lstStyle/>
            <a:p>
              <a:pPr algn="ctr"/>
              <a:r>
                <a:rPr lang="en-US" altLang="zh-CN" sz="2300" dirty="0">
                  <a:latin typeface="Arial" panose="020B0604020202020204" pitchFamily="34" charset="0"/>
                  <a:cs typeface="Arial" panose="020B0604020202020204" pitchFamily="34" charset="0"/>
                </a:rPr>
                <a:t>edited palette</a:t>
              </a:r>
              <a:endParaRPr lang="en-US" sz="2300" dirty="0">
                <a:latin typeface="Arial" panose="020B0604020202020204" pitchFamily="34" charset="0"/>
                <a:cs typeface="Arial" panose="020B0604020202020204" pitchFamily="34" charset="0"/>
              </a:endParaRPr>
            </a:p>
          </p:txBody>
        </p:sp>
      </p:grpSp>
      <p:grpSp>
        <p:nvGrpSpPr>
          <p:cNvPr id="23" name="组合 22"/>
          <p:cNvGrpSpPr/>
          <p:nvPr/>
        </p:nvGrpSpPr>
        <p:grpSpPr>
          <a:xfrm>
            <a:off x="7426606" y="2696333"/>
            <a:ext cx="2371412" cy="1964152"/>
            <a:chOff x="7663422" y="2412039"/>
            <a:chExt cx="2371412" cy="1964152"/>
          </a:xfrm>
        </p:grpSpPr>
        <p:pic>
          <p:nvPicPr>
            <p:cNvPr id="24" name="图片 23"/>
            <p:cNvPicPr>
              <a:picLocks noChangeAspect="1"/>
            </p:cNvPicPr>
            <p:nvPr/>
          </p:nvPicPr>
          <p:blipFill>
            <a:blip r:embed="rId7"/>
            <a:stretch>
              <a:fillRect/>
            </a:stretch>
          </p:blipFill>
          <p:spPr>
            <a:xfrm>
              <a:off x="7743182" y="2412039"/>
              <a:ext cx="2211892" cy="1460839"/>
            </a:xfrm>
            <a:prstGeom prst="rect">
              <a:avLst/>
            </a:prstGeom>
          </p:spPr>
        </p:pic>
        <p:sp>
          <p:nvSpPr>
            <p:cNvPr id="25" name="TextBox 27">
              <a:extLst>
                <a:ext uri="{FF2B5EF4-FFF2-40B4-BE49-F238E27FC236}">
                  <a16:creationId xmlns:a16="http://schemas.microsoft.com/office/drawing/2014/main" id="{E2FA1BD0-6C25-3741-8313-AD576A80A25D}"/>
                </a:ext>
              </a:extLst>
            </p:cNvPr>
            <p:cNvSpPr txBox="1"/>
            <p:nvPr/>
          </p:nvSpPr>
          <p:spPr>
            <a:xfrm>
              <a:off x="7663422" y="3929915"/>
              <a:ext cx="2371412" cy="446276"/>
            </a:xfrm>
            <a:prstGeom prst="rect">
              <a:avLst/>
            </a:prstGeom>
            <a:noFill/>
          </p:spPr>
          <p:txBody>
            <a:bodyPr wrap="square" rtlCol="0">
              <a:spAutoFit/>
            </a:bodyPr>
            <a:lstStyle/>
            <a:p>
              <a:pPr algn="ctr"/>
              <a:r>
                <a:rPr lang="en-US" altLang="zh-CN" sz="2300" dirty="0">
                  <a:latin typeface="Arial" panose="020B0604020202020204" pitchFamily="34" charset="0"/>
                  <a:cs typeface="Arial" panose="020B0604020202020204" pitchFamily="34" charset="0"/>
                </a:rPr>
                <a:t>recolored image</a:t>
              </a:r>
              <a:endParaRPr lang="en-US" sz="2300" dirty="0">
                <a:latin typeface="Arial" panose="020B0604020202020204" pitchFamily="34" charset="0"/>
                <a:cs typeface="Arial" panose="020B0604020202020204" pitchFamily="34" charset="0"/>
              </a:endParaRPr>
            </a:p>
          </p:txBody>
        </p:sp>
      </p:grpSp>
      <p:cxnSp>
        <p:nvCxnSpPr>
          <p:cNvPr id="26" name="直接箭头连接符 25"/>
          <p:cNvCxnSpPr/>
          <p:nvPr/>
        </p:nvCxnSpPr>
        <p:spPr>
          <a:xfrm flipV="1">
            <a:off x="5240334" y="3698424"/>
            <a:ext cx="856763" cy="3542"/>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7" name="内容占位符 2"/>
          <p:cNvSpPr txBox="1">
            <a:spLocks/>
          </p:cNvSpPr>
          <p:nvPr/>
        </p:nvSpPr>
        <p:spPr>
          <a:xfrm>
            <a:off x="838200" y="5094911"/>
            <a:ext cx="9175993" cy="5786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b="1" dirty="0">
                <a:latin typeface="Arial" panose="020B0604020202020204" pitchFamily="34" charset="0"/>
                <a:cs typeface="Arial" panose="020B0604020202020204" pitchFamily="34" charset="0"/>
              </a:rPr>
              <a:t>Can we extend it to recolor a video?</a:t>
            </a:r>
            <a:endParaRPr lang="zh-CN" altLang="en-US" b="1" dirty="0">
              <a:latin typeface="Arial" panose="020B0604020202020204" pitchFamily="34" charset="0"/>
              <a:cs typeface="Arial" panose="020B0604020202020204" pitchFamily="34" charset="0"/>
            </a:endParaRPr>
          </a:p>
        </p:txBody>
      </p:sp>
      <p:cxnSp>
        <p:nvCxnSpPr>
          <p:cNvPr id="37" name="直接箭头连接符 36"/>
          <p:cNvCxnSpPr/>
          <p:nvPr/>
        </p:nvCxnSpPr>
        <p:spPr>
          <a:xfrm>
            <a:off x="6830949" y="3462575"/>
            <a:ext cx="433376" cy="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2784029" y="2787553"/>
            <a:ext cx="261287" cy="314168"/>
          </a:xfrm>
          <a:prstGeom prst="rect">
            <a:avLst/>
          </a:prstGeom>
          <a:solidFill>
            <a:srgbClr val="ECE7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00">
              <a:latin typeface="Arial" panose="020B0604020202020204" pitchFamily="34" charset="0"/>
              <a:cs typeface="Arial" panose="020B0604020202020204" pitchFamily="34" charset="0"/>
            </a:endParaRPr>
          </a:p>
        </p:txBody>
      </p:sp>
      <p:sp>
        <p:nvSpPr>
          <p:cNvPr id="30" name="矩形 29"/>
          <p:cNvSpPr/>
          <p:nvPr/>
        </p:nvSpPr>
        <p:spPr>
          <a:xfrm>
            <a:off x="3354390" y="2989016"/>
            <a:ext cx="261287" cy="314168"/>
          </a:xfrm>
          <a:prstGeom prst="rect">
            <a:avLst/>
          </a:prstGeom>
          <a:solidFill>
            <a:srgbClr val="E7D5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00">
              <a:latin typeface="Arial" panose="020B0604020202020204" pitchFamily="34" charset="0"/>
              <a:cs typeface="Arial" panose="020B0604020202020204" pitchFamily="34" charset="0"/>
            </a:endParaRPr>
          </a:p>
        </p:txBody>
      </p:sp>
      <p:sp>
        <p:nvSpPr>
          <p:cNvPr id="31" name="矩形 30"/>
          <p:cNvSpPr/>
          <p:nvPr/>
        </p:nvSpPr>
        <p:spPr>
          <a:xfrm>
            <a:off x="3354390" y="3746461"/>
            <a:ext cx="261287" cy="314168"/>
          </a:xfrm>
          <a:prstGeom prst="rect">
            <a:avLst/>
          </a:prstGeom>
          <a:solidFill>
            <a:srgbClr val="ADB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00">
              <a:latin typeface="Arial" panose="020B0604020202020204" pitchFamily="34" charset="0"/>
              <a:cs typeface="Arial" panose="020B0604020202020204" pitchFamily="34" charset="0"/>
            </a:endParaRPr>
          </a:p>
        </p:txBody>
      </p:sp>
      <p:sp>
        <p:nvSpPr>
          <p:cNvPr id="32" name="矩形 31"/>
          <p:cNvSpPr/>
          <p:nvPr/>
        </p:nvSpPr>
        <p:spPr>
          <a:xfrm>
            <a:off x="2298138" y="3269668"/>
            <a:ext cx="261287" cy="314168"/>
          </a:xfrm>
          <a:prstGeom prst="rect">
            <a:avLst/>
          </a:prstGeom>
          <a:solidFill>
            <a:srgbClr val="5C3A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0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E2FA1BD0-6C25-3741-8313-AD576A80A25D}"/>
              </a:ext>
            </a:extLst>
          </p:cNvPr>
          <p:cNvSpPr txBox="1"/>
          <p:nvPr/>
        </p:nvSpPr>
        <p:spPr>
          <a:xfrm>
            <a:off x="1213357" y="5373917"/>
            <a:ext cx="4362630"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I</a:t>
            </a:r>
            <a:r>
              <a:rPr lang="en-US" altLang="zh-CN" sz="2400" dirty="0">
                <a:latin typeface="Arial" panose="020B0604020202020204" pitchFamily="34" charset="0"/>
                <a:cs typeface="Arial" panose="020B0604020202020204" pitchFamily="34" charset="0"/>
              </a:rPr>
              <a:t>nput video</a:t>
            </a:r>
            <a:endParaRPr lang="en-US" sz="2400" dirty="0">
              <a:latin typeface="Arial" panose="020B0604020202020204" pitchFamily="34" charset="0"/>
              <a:cs typeface="Arial" panose="020B0604020202020204" pitchFamily="34" charset="0"/>
            </a:endParaRPr>
          </a:p>
        </p:txBody>
      </p:sp>
      <p:sp>
        <p:nvSpPr>
          <p:cNvPr id="33" name="TextBox 27">
            <a:extLst>
              <a:ext uri="{FF2B5EF4-FFF2-40B4-BE49-F238E27FC236}">
                <a16:creationId xmlns:a16="http://schemas.microsoft.com/office/drawing/2014/main" id="{E2FA1BD0-6C25-3741-8313-AD576A80A25D}"/>
              </a:ext>
            </a:extLst>
          </p:cNvPr>
          <p:cNvSpPr txBox="1"/>
          <p:nvPr/>
        </p:nvSpPr>
        <p:spPr>
          <a:xfrm>
            <a:off x="6715124" y="5378947"/>
            <a:ext cx="4421142"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Recolored</a:t>
            </a:r>
            <a:r>
              <a:rPr lang="en-US" altLang="zh-CN" sz="2400" dirty="0">
                <a:latin typeface="Arial" panose="020B0604020202020204" pitchFamily="34" charset="0"/>
                <a:cs typeface="Arial" panose="020B0604020202020204" pitchFamily="34" charset="0"/>
              </a:rPr>
              <a:t> video</a:t>
            </a:r>
            <a:endParaRPr lang="en-US" sz="2400" dirty="0">
              <a:latin typeface="Arial" panose="020B0604020202020204" pitchFamily="34" charset="0"/>
              <a:cs typeface="Arial" panose="020B0604020202020204" pitchFamily="34" charset="0"/>
            </a:endParaRPr>
          </a:p>
        </p:txBody>
      </p:sp>
      <p:sp>
        <p:nvSpPr>
          <p:cNvPr id="34" name="TextBox 27">
            <a:extLst>
              <a:ext uri="{FF2B5EF4-FFF2-40B4-BE49-F238E27FC236}">
                <a16:creationId xmlns:a16="http://schemas.microsoft.com/office/drawing/2014/main" id="{E2FA1BD0-6C25-3741-8313-AD576A80A25D}"/>
              </a:ext>
            </a:extLst>
          </p:cNvPr>
          <p:cNvSpPr txBox="1"/>
          <p:nvPr/>
        </p:nvSpPr>
        <p:spPr>
          <a:xfrm>
            <a:off x="5501528" y="5378946"/>
            <a:ext cx="1270992"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Palette</a:t>
            </a:r>
          </a:p>
        </p:txBody>
      </p:sp>
      <p:pic>
        <p:nvPicPr>
          <p:cNvPr id="35" name="video">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1213357" y="2821873"/>
            <a:ext cx="9922909" cy="2536286"/>
          </a:xfrm>
          <a:prstGeom prst="rect">
            <a:avLst/>
          </a:prstGeom>
        </p:spPr>
      </p:pic>
      <p:sp>
        <p:nvSpPr>
          <p:cNvPr id="36" name="内容占位符 2"/>
          <p:cNvSpPr txBox="1">
            <a:spLocks/>
          </p:cNvSpPr>
          <p:nvPr/>
        </p:nvSpPr>
        <p:spPr>
          <a:xfrm>
            <a:off x="1213356" y="6088490"/>
            <a:ext cx="9922909" cy="5786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dirty="0">
                <a:solidFill>
                  <a:srgbClr val="FF0000"/>
                </a:solidFill>
                <a:latin typeface="Arial" panose="020B0604020202020204" pitchFamily="34" charset="0"/>
                <a:cs typeface="Arial" panose="020B0604020202020204" pitchFamily="34" charset="0"/>
              </a:rPr>
              <a:t>Challenge:</a:t>
            </a:r>
            <a:r>
              <a:rPr lang="en-US" altLang="zh-CN" dirty="0">
                <a:latin typeface="Arial" panose="020B0604020202020204" pitchFamily="34" charset="0"/>
                <a:cs typeface="Arial" panose="020B0604020202020204" pitchFamily="34" charset="0"/>
              </a:rPr>
              <a:t> </a:t>
            </a:r>
            <a:r>
              <a:rPr lang="en-US" altLang="zh-CN" dirty="0">
                <a:solidFill>
                  <a:srgbClr val="FF0000"/>
                </a:solidFill>
                <a:latin typeface="Arial" panose="020B0604020202020204" pitchFamily="34" charset="0"/>
                <a:cs typeface="Arial" panose="020B0604020202020204" pitchFamily="34" charset="0"/>
              </a:rPr>
              <a:t>The palette can change over time!</a:t>
            </a:r>
            <a:endParaRPr lang="zh-CN" altLang="en-US"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461997191"/>
      </p:ext>
    </p:extLst>
  </p:cSld>
  <p:clrMapOvr>
    <a:masterClrMapping/>
  </p:clrMapOvr>
  <mc:AlternateContent xmlns:mc="http://schemas.openxmlformats.org/markup-compatibility/2006" xmlns:p14="http://schemas.microsoft.com/office/powerpoint/2010/main">
    <mc:Choice Requires="p14">
      <p:transition spd="slow" p14:dur="2000" advTm="46963"/>
    </mc:Choice>
    <mc:Fallback xmlns="">
      <p:transition spd="slow" advTm="469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249"/>
                                          </p:stCondLst>
                                        </p:cTn>
                                        <p:tgtEl>
                                          <p:spTgt spid="29"/>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249"/>
                                          </p:stCondLst>
                                        </p:cTn>
                                        <p:tgtEl>
                                          <p:spTgt spid="30"/>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249"/>
                                          </p:stCondLst>
                                        </p:cTn>
                                        <p:tgtEl>
                                          <p:spTgt spid="31"/>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249"/>
                                          </p:stCondLst>
                                        </p:cTn>
                                        <p:tgtEl>
                                          <p:spTgt spid="32"/>
                                        </p:tgtEl>
                                        <p:attrNameLst>
                                          <p:attrName>style.visibility</p:attrName>
                                        </p:attrNameLst>
                                      </p:cBhvr>
                                      <p:to>
                                        <p:strVal val="visible"/>
                                      </p:to>
                                    </p:set>
                                  </p:childTnLst>
                                </p:cTn>
                              </p:par>
                              <p:par>
                                <p:cTn id="19" presetID="42" presetClass="path" presetSubtype="0" accel="50000" decel="50000" fill="hold" grpId="0" nodeType="withEffect">
                                  <p:stCondLst>
                                    <p:cond delay="0"/>
                                  </p:stCondLst>
                                  <p:childTnLst>
                                    <p:animMotion origin="layout" path="M -2.5E-6 1.85185E-6 L 0.16862 -0.00695 " pathEditMode="relative" rAng="0" ptsTypes="AA">
                                      <p:cBhvr>
                                        <p:cTn id="20" dur="1000" fill="hold"/>
                                        <p:tgtEl>
                                          <p:spTgt spid="29"/>
                                        </p:tgtEl>
                                        <p:attrNameLst>
                                          <p:attrName>ppt_x</p:attrName>
                                          <p:attrName>ppt_y</p:attrName>
                                        </p:attrNameLst>
                                      </p:cBhvr>
                                      <p:rCtr x="8424" y="-347"/>
                                    </p:animMotion>
                                  </p:childTnLst>
                                </p:cTn>
                              </p:par>
                              <p:par>
                                <p:cTn id="21" presetID="42" presetClass="path" presetSubtype="0" accel="50000" decel="50000" fill="hold" grpId="0" nodeType="withEffect">
                                  <p:stCondLst>
                                    <p:cond delay="0"/>
                                  </p:stCondLst>
                                  <p:childTnLst>
                                    <p:animMotion origin="layout" path="M -0.00052 3.7037E-6 L 0.12187 0.02129 " pathEditMode="relative" rAng="0" ptsTypes="AA">
                                      <p:cBhvr>
                                        <p:cTn id="22" dur="1000" fill="hold"/>
                                        <p:tgtEl>
                                          <p:spTgt spid="30"/>
                                        </p:tgtEl>
                                        <p:attrNameLst>
                                          <p:attrName>ppt_x</p:attrName>
                                          <p:attrName>ppt_y</p:attrName>
                                        </p:attrNameLst>
                                      </p:cBhvr>
                                      <p:rCtr x="6120" y="1065"/>
                                    </p:animMotion>
                                  </p:childTnLst>
                                </p:cTn>
                              </p:par>
                              <p:par>
                                <p:cTn id="23" presetID="42" presetClass="path" presetSubtype="0" accel="50000" decel="50000" fill="hold" grpId="0" nodeType="withEffect">
                                  <p:stCondLst>
                                    <p:cond delay="0"/>
                                  </p:stCondLst>
                                  <p:childTnLst>
                                    <p:animMotion origin="layout" path="M 2.70833E-6 -2.96296E-6 L 0.12187 -0.0331 " pathEditMode="relative" rAng="0" ptsTypes="AA">
                                      <p:cBhvr>
                                        <p:cTn id="24" dur="1000" fill="hold"/>
                                        <p:tgtEl>
                                          <p:spTgt spid="31"/>
                                        </p:tgtEl>
                                        <p:attrNameLst>
                                          <p:attrName>ppt_x</p:attrName>
                                          <p:attrName>ppt_y</p:attrName>
                                        </p:attrNameLst>
                                      </p:cBhvr>
                                      <p:rCtr x="6094" y="-1667"/>
                                    </p:animMotion>
                                  </p:childTnLst>
                                </p:cTn>
                              </p:par>
                              <p:par>
                                <p:cTn id="25" presetID="42" presetClass="path" presetSubtype="0" accel="50000" decel="50000" fill="hold" grpId="0" nodeType="withEffect">
                                  <p:stCondLst>
                                    <p:cond delay="0"/>
                                  </p:stCondLst>
                                  <p:childTnLst>
                                    <p:animMotion origin="layout" path="M 1.25E-6 1.48148E-6 L 0.20846 0.08866 " pathEditMode="relative" rAng="0" ptsTypes="AA">
                                      <p:cBhvr>
                                        <p:cTn id="26" dur="1000" fill="hold"/>
                                        <p:tgtEl>
                                          <p:spTgt spid="32"/>
                                        </p:tgtEl>
                                        <p:attrNameLst>
                                          <p:attrName>ppt_x</p:attrName>
                                          <p:attrName>ppt_y</p:attrName>
                                        </p:attrNameLst>
                                      </p:cBhvr>
                                      <p:rCtr x="10417" y="4421"/>
                                    </p:animMotion>
                                  </p:childTnLst>
                                </p:cTn>
                              </p:par>
                            </p:childTnLst>
                          </p:cTn>
                        </p:par>
                        <p:par>
                          <p:cTn id="27" fill="hold">
                            <p:stCondLst>
                              <p:cond delay="1000"/>
                            </p:stCondLst>
                            <p:childTnLst>
                              <p:par>
                                <p:cTn id="28" presetID="1"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64" presetClass="path" presetSubtype="0" accel="50000" decel="50000" fill="hold" grpId="1" nodeType="clickEffect">
                                  <p:stCondLst>
                                    <p:cond delay="0"/>
                                  </p:stCondLst>
                                  <p:childTnLst>
                                    <p:animMotion origin="layout" path="M -2.08333E-6 -3.7037E-6 L -2.08333E-6 -0.40162 " pathEditMode="relative" rAng="0" ptsTypes="AA">
                                      <p:cBhvr>
                                        <p:cTn id="49" dur="500" fill="hold"/>
                                        <p:tgtEl>
                                          <p:spTgt spid="27"/>
                                        </p:tgtEl>
                                        <p:attrNameLst>
                                          <p:attrName>ppt_x</p:attrName>
                                          <p:attrName>ppt_y</p:attrName>
                                        </p:attrNameLst>
                                      </p:cBhvr>
                                      <p:rCtr x="0" y="-20093"/>
                                    </p:animMotion>
                                  </p:childTnLst>
                                </p:cTn>
                              </p:par>
                              <p:par>
                                <p:cTn id="50" presetID="10" presetClass="exit" presetSubtype="0" fill="hold"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4"/>
                                        </p:tgtEl>
                                      </p:cBhvr>
                                    </p:animEffect>
                                    <p:set>
                                      <p:cBhvr>
                                        <p:cTn id="55" dur="1" fill="hold">
                                          <p:stCondLst>
                                            <p:cond delay="499"/>
                                          </p:stCondLst>
                                        </p:cTn>
                                        <p:tgtEl>
                                          <p:spTgt spid="4"/>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26"/>
                                        </p:tgtEl>
                                      </p:cBhvr>
                                    </p:animEffect>
                                    <p:set>
                                      <p:cBhvr>
                                        <p:cTn id="61" dur="1" fill="hold">
                                          <p:stCondLst>
                                            <p:cond delay="499"/>
                                          </p:stCondLst>
                                        </p:cTn>
                                        <p:tgtEl>
                                          <p:spTgt spid="26"/>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37"/>
                                        </p:tgtEl>
                                      </p:cBhvr>
                                    </p:animEffect>
                                    <p:set>
                                      <p:cBhvr>
                                        <p:cTn id="64" dur="1" fill="hold">
                                          <p:stCondLst>
                                            <p:cond delay="499"/>
                                          </p:stCondLst>
                                        </p:cTn>
                                        <p:tgtEl>
                                          <p:spTgt spid="37"/>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500"/>
                                        <p:tgtEl>
                                          <p:spTgt spid="29"/>
                                        </p:tgtEl>
                                      </p:cBhvr>
                                    </p:animEffect>
                                    <p:set>
                                      <p:cBhvr>
                                        <p:cTn id="70" dur="1" fill="hold">
                                          <p:stCondLst>
                                            <p:cond delay="499"/>
                                          </p:stCondLst>
                                        </p:cTn>
                                        <p:tgtEl>
                                          <p:spTgt spid="29"/>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30"/>
                                        </p:tgtEl>
                                      </p:cBhvr>
                                    </p:animEffect>
                                    <p:set>
                                      <p:cBhvr>
                                        <p:cTn id="73" dur="1" fill="hold">
                                          <p:stCondLst>
                                            <p:cond delay="499"/>
                                          </p:stCondLst>
                                        </p:cTn>
                                        <p:tgtEl>
                                          <p:spTgt spid="30"/>
                                        </p:tgtEl>
                                        <p:attrNameLst>
                                          <p:attrName>style.visibility</p:attrName>
                                        </p:attrNameLst>
                                      </p:cBhvr>
                                      <p:to>
                                        <p:strVal val="hidden"/>
                                      </p:to>
                                    </p:set>
                                  </p:childTnLst>
                                </p:cTn>
                              </p:par>
                              <p:par>
                                <p:cTn id="74" presetID="10" presetClass="exit" presetSubtype="0" fill="hold" grpId="2"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grpId="2" nodeType="withEffect">
                                  <p:stCondLst>
                                    <p:cond delay="0"/>
                                  </p:stCondLst>
                                  <p:childTnLst>
                                    <p:animEffect transition="out" filter="fade">
                                      <p:cBhvr>
                                        <p:cTn id="78" dur="500"/>
                                        <p:tgtEl>
                                          <p:spTgt spid="32"/>
                                        </p:tgtEl>
                                      </p:cBhvr>
                                    </p:animEffect>
                                    <p:set>
                                      <p:cBhvr>
                                        <p:cTn id="79" dur="1" fill="hold">
                                          <p:stCondLst>
                                            <p:cond delay="499"/>
                                          </p:stCondLst>
                                        </p:cTn>
                                        <p:tgtEl>
                                          <p:spTgt spid="32"/>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1"/>
                                        </p:tgtEl>
                                      </p:cBhvr>
                                    </p:animEffect>
                                    <p:set>
                                      <p:cBhvr>
                                        <p:cTn id="82" dur="1" fill="hold">
                                          <p:stCondLst>
                                            <p:cond delay="499"/>
                                          </p:stCondLst>
                                        </p:cTn>
                                        <p:tgtEl>
                                          <p:spTgt spid="11"/>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6"/>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4"/>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16"/>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26"/>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37"/>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23"/>
                                        </p:tgtEl>
                                        <p:attrNameLst>
                                          <p:attrName>style.visibility</p:attrName>
                                        </p:attrNameLst>
                                      </p:cBhvr>
                                      <p:to>
                                        <p:strVal val="hidden"/>
                                      </p:to>
                                    </p:set>
                                  </p:childTnLst>
                                </p:cTn>
                              </p:par>
                              <p:par>
                                <p:cTn id="97" presetID="1" presetClass="entr" presetSubtype="0" fill="hold" grpId="0" nodeType="withEffect">
                                  <p:stCondLst>
                                    <p:cond delay="0"/>
                                  </p:stCondLst>
                                  <p:childTnLst>
                                    <p:set>
                                      <p:cBhvr>
                                        <p:cTn id="98" dur="1" fill="hold">
                                          <p:stCondLst>
                                            <p:cond delay="0"/>
                                          </p:stCondLst>
                                        </p:cTn>
                                        <p:tgtEl>
                                          <p:spTgt spid="28"/>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34"/>
                                        </p:tgtEl>
                                        <p:attrNameLst>
                                          <p:attrName>style.visibility</p:attrName>
                                        </p:attrNameLst>
                                      </p:cBhvr>
                                      <p:to>
                                        <p:strVal val="visible"/>
                                      </p:to>
                                    </p:set>
                                  </p:childTnLst>
                                </p:cTn>
                              </p:par>
                            </p:childTnLst>
                          </p:cTn>
                        </p:par>
                        <p:par>
                          <p:cTn id="103" fill="hold">
                            <p:stCondLst>
                              <p:cond delay="0"/>
                            </p:stCondLst>
                            <p:childTnLst>
                              <p:par>
                                <p:cTn id="104" presetID="1" presetClass="mediacall" presetSubtype="0" fill="hold" nodeType="afterEffect">
                                  <p:stCondLst>
                                    <p:cond delay="0"/>
                                  </p:stCondLst>
                                  <p:childTnLst>
                                    <p:cmd type="call" cmd="playFrom(0.0)">
                                      <p:cBhvr>
                                        <p:cTn id="105" dur="5379" fill="hold"/>
                                        <p:tgtEl>
                                          <p:spTgt spid="35"/>
                                        </p:tgtEl>
                                      </p:cBhvr>
                                    </p:cmd>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par>
              <p:cTn id="110"/>
            </p:par>
            <p:video>
              <p:cMediaNode vol="80000" showWhenStopped="0">
                <p:cTn id="111" repeatCount="indefinite" fill="hold" display="0">
                  <p:stCondLst>
                    <p:cond delay="indefinite"/>
                  </p:stCondLst>
                </p:cTn>
                <p:tgtEl>
                  <p:spTgt spid="35"/>
                </p:tgtEl>
              </p:cMediaNode>
            </p:video>
          </p:childTnLst>
        </p:cTn>
      </p:par>
    </p:tnLst>
    <p:bldLst>
      <p:bldP spid="11" grpId="0"/>
      <p:bldP spid="11" grpId="1"/>
      <p:bldP spid="27" grpId="0"/>
      <p:bldP spid="27" grpId="1"/>
      <p:bldP spid="29" grpId="0" animBg="1"/>
      <p:bldP spid="29" grpId="1" animBg="1"/>
      <p:bldP spid="29" grpId="2" animBg="1"/>
      <p:bldP spid="30" grpId="0" animBg="1"/>
      <p:bldP spid="30" grpId="1" animBg="1"/>
      <p:bldP spid="30" grpId="2" animBg="1"/>
      <p:bldP spid="31" grpId="0" animBg="1"/>
      <p:bldP spid="31" grpId="1" animBg="1"/>
      <p:bldP spid="31" grpId="2" animBg="1"/>
      <p:bldP spid="32" grpId="0" animBg="1"/>
      <p:bldP spid="32" grpId="1" animBg="1"/>
      <p:bldP spid="32" grpId="2" animBg="1"/>
      <p:bldP spid="28" grpId="0"/>
      <p:bldP spid="33" grpId="0"/>
      <p:bldP spid="34" grpId="0"/>
      <p:bldP spid="36" grpId="0"/>
    </p:bldLst>
  </p:timing>
  <p:extLst>
    <p:ext uri="{E180D4A7-C9FB-4DFB-919C-405C955672EB}">
      <p14:showEvtLst xmlns:p14="http://schemas.microsoft.com/office/powerpoint/2010/main">
        <p14:playEvt time="29239" objId="35"/>
        <p14:playEvt time="34782" objId="35"/>
        <p14:playEvt time="40289" objId="35"/>
        <p14:playEvt time="45748" objId="35"/>
        <p14:stopEvt time="46963" objId="35"/>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Geometric palette extraction</a:t>
            </a:r>
            <a:endParaRPr lang="zh-CN" altLang="en-US" dirty="0">
              <a:latin typeface="Arial" panose="020B0604020202020204" pitchFamily="34" charset="0"/>
              <a:cs typeface="Arial" panose="020B0604020202020204" pitchFamily="34" charset="0"/>
            </a:endParaRPr>
          </a:p>
        </p:txBody>
      </p:sp>
      <p:sp>
        <p:nvSpPr>
          <p:cNvPr id="5" name="矩形 4"/>
          <p:cNvSpPr/>
          <p:nvPr/>
        </p:nvSpPr>
        <p:spPr>
          <a:xfrm>
            <a:off x="2733675" y="2019300"/>
            <a:ext cx="5981700" cy="762000"/>
          </a:xfrm>
          <a:prstGeom prst="rect">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50000"/>
              </a:lnSpc>
            </a:pPr>
            <a:r>
              <a:rPr lang="en-US" altLang="zh-CN" sz="3200" dirty="0">
                <a:solidFill>
                  <a:schemeClr val="tx1"/>
                </a:solidFill>
                <a:latin typeface="Arial" panose="020B0604020202020204" pitchFamily="34" charset="0"/>
                <a:cs typeface="Arial" panose="020B0604020202020204" pitchFamily="34" charset="0"/>
              </a:rPr>
              <a:t>Step1  Initialization</a:t>
            </a:r>
          </a:p>
        </p:txBody>
      </p:sp>
      <p:sp>
        <p:nvSpPr>
          <p:cNvPr id="6" name="矩形 5"/>
          <p:cNvSpPr/>
          <p:nvPr/>
        </p:nvSpPr>
        <p:spPr>
          <a:xfrm>
            <a:off x="2733675" y="3109912"/>
            <a:ext cx="5981700" cy="762000"/>
          </a:xfrm>
          <a:prstGeom prst="rect">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50000"/>
              </a:lnSpc>
            </a:pPr>
            <a:r>
              <a:rPr lang="en-US" altLang="zh-CN" sz="3200" dirty="0">
                <a:solidFill>
                  <a:schemeClr val="tx1"/>
                </a:solidFill>
                <a:latin typeface="Arial" panose="020B0604020202020204" pitchFamily="34" charset="0"/>
                <a:cs typeface="Arial" panose="020B0604020202020204" pitchFamily="34" charset="0"/>
              </a:rPr>
              <a:t>Step2  Block Merging</a:t>
            </a:r>
          </a:p>
        </p:txBody>
      </p:sp>
      <p:sp>
        <p:nvSpPr>
          <p:cNvPr id="7" name="矩形 6"/>
          <p:cNvSpPr/>
          <p:nvPr/>
        </p:nvSpPr>
        <p:spPr>
          <a:xfrm>
            <a:off x="2733675" y="4200524"/>
            <a:ext cx="5981700" cy="762000"/>
          </a:xfrm>
          <a:prstGeom prst="rect">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50000"/>
              </a:lnSpc>
            </a:pPr>
            <a:r>
              <a:rPr lang="en-US" altLang="zh-CN" sz="3200" dirty="0">
                <a:solidFill>
                  <a:schemeClr val="tx1"/>
                </a:solidFill>
                <a:latin typeface="Arial" panose="020B0604020202020204" pitchFamily="34" charset="0"/>
                <a:cs typeface="Arial" panose="020B0604020202020204" pitchFamily="34" charset="0"/>
              </a:rPr>
              <a:t>Step3  Vertex Removal</a:t>
            </a:r>
          </a:p>
        </p:txBody>
      </p:sp>
      <p:sp>
        <p:nvSpPr>
          <p:cNvPr id="8" name="矩形 7"/>
          <p:cNvSpPr/>
          <p:nvPr/>
        </p:nvSpPr>
        <p:spPr>
          <a:xfrm>
            <a:off x="2733675" y="5291136"/>
            <a:ext cx="5981700" cy="762000"/>
          </a:xfrm>
          <a:prstGeom prst="rect">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50000"/>
              </a:lnSpc>
            </a:pPr>
            <a:r>
              <a:rPr lang="en-US" altLang="zh-CN" sz="3200" dirty="0">
                <a:solidFill>
                  <a:schemeClr val="tx1"/>
                </a:solidFill>
                <a:latin typeface="Arial" panose="020B0604020202020204" pitchFamily="34" charset="0"/>
                <a:cs typeface="Arial" panose="020B0604020202020204" pitchFamily="34" charset="0"/>
              </a:rPr>
              <a:t>Step4  Vertex Refinement</a:t>
            </a:r>
          </a:p>
        </p:txBody>
      </p:sp>
    </p:spTree>
    <p:extLst>
      <p:ext uri="{BB962C8B-B14F-4D97-AF65-F5344CB8AC3E}">
        <p14:creationId xmlns:p14="http://schemas.microsoft.com/office/powerpoint/2010/main" val="1069755250"/>
      </p:ext>
    </p:extLst>
  </p:cSld>
  <p:clrMapOvr>
    <a:masterClrMapping/>
  </p:clrMapOvr>
  <mc:AlternateContent xmlns:mc="http://schemas.openxmlformats.org/markup-compatibility/2006" xmlns:p14="http://schemas.microsoft.com/office/powerpoint/2010/main">
    <mc:Choice Requires="p14">
      <p:transition spd="slow" p14:dur="2000" advTm="31813"/>
    </mc:Choice>
    <mc:Fallback xmlns="">
      <p:transition spd="slow" advTm="31813"/>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487789" y="3690041"/>
            <a:ext cx="1327698" cy="1086707"/>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矩形 146"/>
          <p:cNvSpPr/>
          <p:nvPr/>
        </p:nvSpPr>
        <p:spPr>
          <a:xfrm>
            <a:off x="4782828" y="3659377"/>
            <a:ext cx="1327698" cy="1086707"/>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矩形 147"/>
          <p:cNvSpPr/>
          <p:nvPr/>
        </p:nvSpPr>
        <p:spPr>
          <a:xfrm>
            <a:off x="7126910" y="3648724"/>
            <a:ext cx="1327698" cy="1086707"/>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9" name="矩形 148"/>
          <p:cNvSpPr/>
          <p:nvPr/>
        </p:nvSpPr>
        <p:spPr>
          <a:xfrm>
            <a:off x="9582371" y="3631786"/>
            <a:ext cx="1327698" cy="1086707"/>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1" name="组合 250"/>
          <p:cNvGrpSpPr/>
          <p:nvPr/>
        </p:nvGrpSpPr>
        <p:grpSpPr>
          <a:xfrm>
            <a:off x="257440" y="2095873"/>
            <a:ext cx="10859935" cy="1291104"/>
            <a:chOff x="115392" y="1690688"/>
            <a:chExt cx="10859935" cy="1291104"/>
          </a:xfrm>
        </p:grpSpPr>
        <p:grpSp>
          <p:nvGrpSpPr>
            <p:cNvPr id="252" name="组合 344">
              <a:extLst>
                <a:ext uri="{FF2B5EF4-FFF2-40B4-BE49-F238E27FC236}">
                  <a16:creationId xmlns:a16="http://schemas.microsoft.com/office/drawing/2014/main" id="{8153B403-1D18-644D-87DD-F28DAC85FA99}"/>
                </a:ext>
              </a:extLst>
            </p:cNvPr>
            <p:cNvGrpSpPr/>
            <p:nvPr/>
          </p:nvGrpSpPr>
          <p:grpSpPr>
            <a:xfrm>
              <a:off x="2042594" y="1690688"/>
              <a:ext cx="8932733" cy="1291104"/>
              <a:chOff x="914900" y="938311"/>
              <a:chExt cx="6030054" cy="756328"/>
            </a:xfrm>
          </p:grpSpPr>
          <p:pic>
            <p:nvPicPr>
              <p:cNvPr id="254" name="图片 3">
                <a:extLst>
                  <a:ext uri="{FF2B5EF4-FFF2-40B4-BE49-F238E27FC236}">
                    <a16:creationId xmlns:a16="http://schemas.microsoft.com/office/drawing/2014/main" id="{99A05568-1616-DD4A-B7FD-3CB111EE5FE4}"/>
                  </a:ext>
                </a:extLst>
              </p:cNvPr>
              <p:cNvPicPr>
                <a:picLocks noChangeAspect="1"/>
              </p:cNvPicPr>
              <p:nvPr/>
            </p:nvPicPr>
            <p:blipFill>
              <a:blip r:embed="rId4"/>
              <a:stretch>
                <a:fillRect/>
              </a:stretch>
            </p:blipFill>
            <p:spPr>
              <a:xfrm>
                <a:off x="914900" y="938311"/>
                <a:ext cx="1339981" cy="754518"/>
              </a:xfrm>
              <a:prstGeom prst="rect">
                <a:avLst/>
              </a:prstGeom>
            </p:spPr>
          </p:pic>
          <p:pic>
            <p:nvPicPr>
              <p:cNvPr id="255" name="图片 4">
                <a:extLst>
                  <a:ext uri="{FF2B5EF4-FFF2-40B4-BE49-F238E27FC236}">
                    <a16:creationId xmlns:a16="http://schemas.microsoft.com/office/drawing/2014/main" id="{6E2DF6DA-FD1B-804C-8F78-531E80E2B374}"/>
                  </a:ext>
                </a:extLst>
              </p:cNvPr>
              <p:cNvPicPr>
                <a:picLocks noChangeAspect="1"/>
              </p:cNvPicPr>
              <p:nvPr/>
            </p:nvPicPr>
            <p:blipFill>
              <a:blip r:embed="rId5"/>
              <a:stretch>
                <a:fillRect/>
              </a:stretch>
            </p:blipFill>
            <p:spPr>
              <a:xfrm>
                <a:off x="2464892" y="941033"/>
                <a:ext cx="1338289" cy="753606"/>
              </a:xfrm>
              <a:prstGeom prst="rect">
                <a:avLst/>
              </a:prstGeom>
            </p:spPr>
          </p:pic>
          <p:pic>
            <p:nvPicPr>
              <p:cNvPr id="256" name="图片 7">
                <a:extLst>
                  <a:ext uri="{FF2B5EF4-FFF2-40B4-BE49-F238E27FC236}">
                    <a16:creationId xmlns:a16="http://schemas.microsoft.com/office/drawing/2014/main" id="{C9D3C3A5-6EC8-4C4A-B9B1-91A2C8599470}"/>
                  </a:ext>
                </a:extLst>
              </p:cNvPr>
              <p:cNvPicPr>
                <a:picLocks noChangeAspect="1"/>
              </p:cNvPicPr>
              <p:nvPr/>
            </p:nvPicPr>
            <p:blipFill>
              <a:blip r:embed="rId6"/>
              <a:stretch>
                <a:fillRect/>
              </a:stretch>
            </p:blipFill>
            <p:spPr>
              <a:xfrm>
                <a:off x="4032914" y="938311"/>
                <a:ext cx="1332807" cy="756327"/>
              </a:xfrm>
              <a:prstGeom prst="rect">
                <a:avLst/>
              </a:prstGeom>
            </p:spPr>
          </p:pic>
          <p:pic>
            <p:nvPicPr>
              <p:cNvPr id="257" name="图片 6">
                <a:extLst>
                  <a:ext uri="{FF2B5EF4-FFF2-40B4-BE49-F238E27FC236}">
                    <a16:creationId xmlns:a16="http://schemas.microsoft.com/office/drawing/2014/main" id="{9BE11373-A404-D845-9ED7-404D4F9BF6DD}"/>
                  </a:ext>
                </a:extLst>
              </p:cNvPr>
              <p:cNvPicPr>
                <a:picLocks noChangeAspect="1"/>
              </p:cNvPicPr>
              <p:nvPr/>
            </p:nvPicPr>
            <p:blipFill>
              <a:blip r:embed="rId7"/>
              <a:stretch>
                <a:fillRect/>
              </a:stretch>
            </p:blipFill>
            <p:spPr>
              <a:xfrm>
                <a:off x="5603433" y="942872"/>
                <a:ext cx="1341521" cy="749957"/>
              </a:xfrm>
              <a:prstGeom prst="rect">
                <a:avLst/>
              </a:prstGeom>
            </p:spPr>
          </p:pic>
        </p:grpSp>
        <p:sp>
          <p:nvSpPr>
            <p:cNvPr id="253" name="TextBox 35">
              <a:extLst>
                <a:ext uri="{FF2B5EF4-FFF2-40B4-BE49-F238E27FC236}">
                  <a16:creationId xmlns:a16="http://schemas.microsoft.com/office/drawing/2014/main" id="{0E125B6D-BCAF-3B4A-B85E-679CC39F703B}"/>
                </a:ext>
              </a:extLst>
            </p:cNvPr>
            <p:cNvSpPr txBox="1"/>
            <p:nvPr/>
          </p:nvSpPr>
          <p:spPr>
            <a:xfrm>
              <a:off x="115392" y="2107496"/>
              <a:ext cx="1771650" cy="430887"/>
            </a:xfrm>
            <a:prstGeom prst="rect">
              <a:avLst/>
            </a:prstGeom>
            <a:noFill/>
          </p:spPr>
          <p:txBody>
            <a:bodyPr wrap="square" rtlCol="0">
              <a:spAutoFit/>
            </a:bodyPr>
            <a:lstStyle/>
            <a:p>
              <a:pPr algn="ctr"/>
              <a:r>
                <a:rPr lang="en-US" altLang="zh-CN" sz="2200" dirty="0">
                  <a:latin typeface="Arial" panose="020B0604020202020204" pitchFamily="34" charset="0"/>
                  <a:cs typeface="Arial" panose="020B0604020202020204" pitchFamily="34" charset="0"/>
                </a:rPr>
                <a:t>Input video</a:t>
              </a:r>
            </a:p>
          </p:txBody>
        </p:sp>
      </p:grpSp>
      <p:grpSp>
        <p:nvGrpSpPr>
          <p:cNvPr id="259" name="Group 97">
            <a:extLst>
              <a:ext uri="{FF2B5EF4-FFF2-40B4-BE49-F238E27FC236}">
                <a16:creationId xmlns:a16="http://schemas.microsoft.com/office/drawing/2014/main" id="{15B4FA70-11D6-7D48-A787-CE7CB387ED58}"/>
              </a:ext>
            </a:extLst>
          </p:cNvPr>
          <p:cNvGrpSpPr/>
          <p:nvPr/>
        </p:nvGrpSpPr>
        <p:grpSpPr>
          <a:xfrm>
            <a:off x="2657889" y="3724128"/>
            <a:ext cx="1038511" cy="854139"/>
            <a:chOff x="2162114" y="1866187"/>
            <a:chExt cx="636557" cy="554104"/>
          </a:xfrm>
        </p:grpSpPr>
        <p:sp>
          <p:nvSpPr>
            <p:cNvPr id="280" name="Triangle 59">
              <a:extLst>
                <a:ext uri="{FF2B5EF4-FFF2-40B4-BE49-F238E27FC236}">
                  <a16:creationId xmlns:a16="http://schemas.microsoft.com/office/drawing/2014/main" id="{F7B390C2-A875-094E-BE43-4CCB2CE05824}"/>
                </a:ext>
              </a:extLst>
            </p:cNvPr>
            <p:cNvSpPr/>
            <p:nvPr/>
          </p:nvSpPr>
          <p:spPr>
            <a:xfrm>
              <a:off x="2191568" y="1885798"/>
              <a:ext cx="577781" cy="498086"/>
            </a:xfrm>
            <a:prstGeom prst="triangle">
              <a:avLst/>
            </a:prstGeom>
            <a:noFill/>
            <a:ln w="63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81" name="Oval 60">
              <a:extLst>
                <a:ext uri="{FF2B5EF4-FFF2-40B4-BE49-F238E27FC236}">
                  <a16:creationId xmlns:a16="http://schemas.microsoft.com/office/drawing/2014/main" id="{98EF109F-85BC-874E-83DA-F7C2683C0A7E}"/>
                </a:ext>
              </a:extLst>
            </p:cNvPr>
            <p:cNvSpPr/>
            <p:nvPr/>
          </p:nvSpPr>
          <p:spPr>
            <a:xfrm>
              <a:off x="2446642" y="1866187"/>
              <a:ext cx="66199" cy="70063"/>
            </a:xfrm>
            <a:prstGeom prst="ellipse">
              <a:avLst/>
            </a:prstGeom>
            <a:solidFill>
              <a:srgbClr val="76453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82" name="Oval 61">
              <a:extLst>
                <a:ext uri="{FF2B5EF4-FFF2-40B4-BE49-F238E27FC236}">
                  <a16:creationId xmlns:a16="http://schemas.microsoft.com/office/drawing/2014/main" id="{579B62FE-8753-6B48-9527-D97E4672404B}"/>
                </a:ext>
              </a:extLst>
            </p:cNvPr>
            <p:cNvSpPr/>
            <p:nvPr/>
          </p:nvSpPr>
          <p:spPr>
            <a:xfrm>
              <a:off x="2162114" y="2350228"/>
              <a:ext cx="66199" cy="70063"/>
            </a:xfrm>
            <a:prstGeom prst="ellipse">
              <a:avLst/>
            </a:prstGeom>
            <a:solidFill>
              <a:srgbClr val="353D7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83" name="Oval 62">
              <a:extLst>
                <a:ext uri="{FF2B5EF4-FFF2-40B4-BE49-F238E27FC236}">
                  <a16:creationId xmlns:a16="http://schemas.microsoft.com/office/drawing/2014/main" id="{2191BEAC-36A3-DB42-8787-8B8199DA75B5}"/>
                </a:ext>
              </a:extLst>
            </p:cNvPr>
            <p:cNvSpPr/>
            <p:nvPr/>
          </p:nvSpPr>
          <p:spPr>
            <a:xfrm>
              <a:off x="2732472" y="2350227"/>
              <a:ext cx="66199" cy="70063"/>
            </a:xfrm>
            <a:prstGeom prst="ellipse">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n>
                  <a:solidFill>
                    <a:schemeClr val="tx1"/>
                  </a:solidFill>
                </a:ln>
                <a:latin typeface="Linux Libertine" panose="02000503000000000000" pitchFamily="2" charset="0"/>
                <a:ea typeface="Linux Libertine" panose="02000503000000000000" pitchFamily="2" charset="0"/>
                <a:cs typeface="Linux Libertine" panose="02000503000000000000" pitchFamily="2" charset="0"/>
              </a:endParaRPr>
            </a:p>
          </p:txBody>
        </p:sp>
      </p:grpSp>
      <p:grpSp>
        <p:nvGrpSpPr>
          <p:cNvPr id="260" name="Group 99">
            <a:extLst>
              <a:ext uri="{FF2B5EF4-FFF2-40B4-BE49-F238E27FC236}">
                <a16:creationId xmlns:a16="http://schemas.microsoft.com/office/drawing/2014/main" id="{A8D1B619-345C-6C4A-B8DA-24EED1C6CC21}"/>
              </a:ext>
            </a:extLst>
          </p:cNvPr>
          <p:cNvGrpSpPr/>
          <p:nvPr/>
        </p:nvGrpSpPr>
        <p:grpSpPr>
          <a:xfrm>
            <a:off x="4933037" y="3715205"/>
            <a:ext cx="1039830" cy="863061"/>
            <a:chOff x="2161305" y="3599697"/>
            <a:chExt cx="637366" cy="529014"/>
          </a:xfrm>
        </p:grpSpPr>
        <p:sp>
          <p:nvSpPr>
            <p:cNvPr id="275" name="Rectangle 67">
              <a:extLst>
                <a:ext uri="{FF2B5EF4-FFF2-40B4-BE49-F238E27FC236}">
                  <a16:creationId xmlns:a16="http://schemas.microsoft.com/office/drawing/2014/main" id="{880D32D6-039A-6A4F-B9B6-5991C7219CCE}"/>
                </a:ext>
              </a:extLst>
            </p:cNvPr>
            <p:cNvSpPr/>
            <p:nvPr/>
          </p:nvSpPr>
          <p:spPr>
            <a:xfrm>
              <a:off x="2191569" y="3631963"/>
              <a:ext cx="577780" cy="46574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76" name="Oval 68">
              <a:extLst>
                <a:ext uri="{FF2B5EF4-FFF2-40B4-BE49-F238E27FC236}">
                  <a16:creationId xmlns:a16="http://schemas.microsoft.com/office/drawing/2014/main" id="{C52417DA-C316-664F-8D1F-4617FC954115}"/>
                </a:ext>
              </a:extLst>
            </p:cNvPr>
            <p:cNvSpPr/>
            <p:nvPr/>
          </p:nvSpPr>
          <p:spPr>
            <a:xfrm>
              <a:off x="2165198" y="3604982"/>
              <a:ext cx="66199" cy="66199"/>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77" name="Oval 69">
              <a:extLst>
                <a:ext uri="{FF2B5EF4-FFF2-40B4-BE49-F238E27FC236}">
                  <a16:creationId xmlns:a16="http://schemas.microsoft.com/office/drawing/2014/main" id="{B6F42F02-D0FF-6646-B13A-89EA436CBFEC}"/>
                </a:ext>
              </a:extLst>
            </p:cNvPr>
            <p:cNvSpPr/>
            <p:nvPr/>
          </p:nvSpPr>
          <p:spPr>
            <a:xfrm>
              <a:off x="2732472" y="3599697"/>
              <a:ext cx="66199" cy="66199"/>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78" name="Oval 70">
              <a:extLst>
                <a:ext uri="{FF2B5EF4-FFF2-40B4-BE49-F238E27FC236}">
                  <a16:creationId xmlns:a16="http://schemas.microsoft.com/office/drawing/2014/main" id="{2DAF4F58-3C53-784B-9F59-99928283FCA7}"/>
                </a:ext>
              </a:extLst>
            </p:cNvPr>
            <p:cNvSpPr/>
            <p:nvPr/>
          </p:nvSpPr>
          <p:spPr>
            <a:xfrm>
              <a:off x="2161305" y="4059243"/>
              <a:ext cx="66199" cy="66199"/>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79" name="Oval 71">
              <a:extLst>
                <a:ext uri="{FF2B5EF4-FFF2-40B4-BE49-F238E27FC236}">
                  <a16:creationId xmlns:a16="http://schemas.microsoft.com/office/drawing/2014/main" id="{90A81153-8C6F-684F-B62B-1D2DA9315AB9}"/>
                </a:ext>
              </a:extLst>
            </p:cNvPr>
            <p:cNvSpPr/>
            <p:nvPr/>
          </p:nvSpPr>
          <p:spPr>
            <a:xfrm>
              <a:off x="2732472" y="4062512"/>
              <a:ext cx="66199" cy="66199"/>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nvGrpSpPr>
          <p:cNvPr id="261" name="组合 260"/>
          <p:cNvGrpSpPr/>
          <p:nvPr/>
        </p:nvGrpSpPr>
        <p:grpSpPr>
          <a:xfrm>
            <a:off x="9707500" y="3657784"/>
            <a:ext cx="1025815" cy="888758"/>
            <a:chOff x="3846217" y="1746641"/>
            <a:chExt cx="484906" cy="420118"/>
          </a:xfrm>
        </p:grpSpPr>
        <p:sp>
          <p:nvSpPr>
            <p:cNvPr id="269" name="Regular Pentagon 77">
              <a:extLst>
                <a:ext uri="{FF2B5EF4-FFF2-40B4-BE49-F238E27FC236}">
                  <a16:creationId xmlns:a16="http://schemas.microsoft.com/office/drawing/2014/main" id="{618DE7CC-76B9-834C-9321-66DCAA63817D}"/>
                </a:ext>
              </a:extLst>
            </p:cNvPr>
            <p:cNvSpPr/>
            <p:nvPr/>
          </p:nvSpPr>
          <p:spPr>
            <a:xfrm>
              <a:off x="3873481" y="1771523"/>
              <a:ext cx="444855" cy="369065"/>
            </a:xfrm>
            <a:prstGeom prst="pentagon">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70" name="Oval 78">
              <a:extLst>
                <a:ext uri="{FF2B5EF4-FFF2-40B4-BE49-F238E27FC236}">
                  <a16:creationId xmlns:a16="http://schemas.microsoft.com/office/drawing/2014/main" id="{827FC855-4BDC-9645-9D6D-92B6F022A356}"/>
                </a:ext>
              </a:extLst>
            </p:cNvPr>
            <p:cNvSpPr/>
            <p:nvPr/>
          </p:nvSpPr>
          <p:spPr>
            <a:xfrm>
              <a:off x="3846217" y="1890176"/>
              <a:ext cx="51052" cy="51052"/>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71" name="Oval 79">
              <a:extLst>
                <a:ext uri="{FF2B5EF4-FFF2-40B4-BE49-F238E27FC236}">
                  <a16:creationId xmlns:a16="http://schemas.microsoft.com/office/drawing/2014/main" id="{66500CF2-FF33-2940-BAE0-6142EBE2B1F3}"/>
                </a:ext>
              </a:extLst>
            </p:cNvPr>
            <p:cNvSpPr/>
            <p:nvPr/>
          </p:nvSpPr>
          <p:spPr>
            <a:xfrm>
              <a:off x="4071024" y="1746641"/>
              <a:ext cx="51052" cy="51052"/>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72" name="Oval 80">
              <a:extLst>
                <a:ext uri="{FF2B5EF4-FFF2-40B4-BE49-F238E27FC236}">
                  <a16:creationId xmlns:a16="http://schemas.microsoft.com/office/drawing/2014/main" id="{D692DAEC-41E4-624F-9DA4-46B4EC0A08AC}"/>
                </a:ext>
              </a:extLst>
            </p:cNvPr>
            <p:cNvSpPr/>
            <p:nvPr/>
          </p:nvSpPr>
          <p:spPr>
            <a:xfrm>
              <a:off x="4280071" y="1890175"/>
              <a:ext cx="51052" cy="51052"/>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73" name="Oval 81">
              <a:extLst>
                <a:ext uri="{FF2B5EF4-FFF2-40B4-BE49-F238E27FC236}">
                  <a16:creationId xmlns:a16="http://schemas.microsoft.com/office/drawing/2014/main" id="{FD57E963-C4FD-D345-B321-26BE9FFD9BF1}"/>
                </a:ext>
              </a:extLst>
            </p:cNvPr>
            <p:cNvSpPr/>
            <p:nvPr/>
          </p:nvSpPr>
          <p:spPr>
            <a:xfrm>
              <a:off x="3933456" y="2115707"/>
              <a:ext cx="51052" cy="51052"/>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74" name="Oval 82">
              <a:extLst>
                <a:ext uri="{FF2B5EF4-FFF2-40B4-BE49-F238E27FC236}">
                  <a16:creationId xmlns:a16="http://schemas.microsoft.com/office/drawing/2014/main" id="{1705314D-27FE-7443-B1E3-F8FD17FA4E6F}"/>
                </a:ext>
              </a:extLst>
            </p:cNvPr>
            <p:cNvSpPr/>
            <p:nvPr/>
          </p:nvSpPr>
          <p:spPr>
            <a:xfrm>
              <a:off x="4205724" y="2115706"/>
              <a:ext cx="51052" cy="51052"/>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nvGrpSpPr>
          <p:cNvPr id="262" name="组合 261"/>
          <p:cNvGrpSpPr/>
          <p:nvPr/>
        </p:nvGrpSpPr>
        <p:grpSpPr>
          <a:xfrm>
            <a:off x="7313069" y="3750549"/>
            <a:ext cx="993558" cy="794432"/>
            <a:chOff x="2947500" y="1873606"/>
            <a:chExt cx="469658" cy="375530"/>
          </a:xfrm>
        </p:grpSpPr>
        <p:sp>
          <p:nvSpPr>
            <p:cNvPr id="264" name="Triangle 63">
              <a:extLst>
                <a:ext uri="{FF2B5EF4-FFF2-40B4-BE49-F238E27FC236}">
                  <a16:creationId xmlns:a16="http://schemas.microsoft.com/office/drawing/2014/main" id="{F06B18CB-65F7-7A43-B939-F9389B39B8EE}"/>
                </a:ext>
              </a:extLst>
            </p:cNvPr>
            <p:cNvSpPr/>
            <p:nvPr/>
          </p:nvSpPr>
          <p:spPr>
            <a:xfrm>
              <a:off x="2963075" y="1889759"/>
              <a:ext cx="438330" cy="341181"/>
            </a:xfrm>
            <a:prstGeom prst="triangle">
              <a:avLst>
                <a:gd name="adj" fmla="val 36867"/>
              </a:avLst>
            </a:prstGeom>
            <a:noFill/>
            <a:ln w="63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nvGrpSpPr>
            <p:cNvPr id="265" name="Group 100">
              <a:extLst>
                <a:ext uri="{FF2B5EF4-FFF2-40B4-BE49-F238E27FC236}">
                  <a16:creationId xmlns:a16="http://schemas.microsoft.com/office/drawing/2014/main" id="{066D2672-2D60-F14F-BA05-C40D1DD614FA}"/>
                </a:ext>
              </a:extLst>
            </p:cNvPr>
            <p:cNvGrpSpPr/>
            <p:nvPr/>
          </p:nvGrpSpPr>
          <p:grpSpPr>
            <a:xfrm>
              <a:off x="2947500" y="1873606"/>
              <a:ext cx="469658" cy="375530"/>
              <a:chOff x="2152116" y="4502782"/>
              <a:chExt cx="608999" cy="486948"/>
            </a:xfrm>
          </p:grpSpPr>
          <p:sp>
            <p:nvSpPr>
              <p:cNvPr id="266" name="Oval 74">
                <a:extLst>
                  <a:ext uri="{FF2B5EF4-FFF2-40B4-BE49-F238E27FC236}">
                    <a16:creationId xmlns:a16="http://schemas.microsoft.com/office/drawing/2014/main" id="{26906666-90B9-3748-B7FC-8413690E80F7}"/>
                  </a:ext>
                </a:extLst>
              </p:cNvPr>
              <p:cNvSpPr/>
              <p:nvPr/>
            </p:nvSpPr>
            <p:spPr>
              <a:xfrm>
                <a:off x="2350046" y="4502782"/>
                <a:ext cx="66198" cy="66199"/>
              </a:xfrm>
              <a:prstGeom prst="ellipse">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67" name="Oval 75">
                <a:extLst>
                  <a:ext uri="{FF2B5EF4-FFF2-40B4-BE49-F238E27FC236}">
                    <a16:creationId xmlns:a16="http://schemas.microsoft.com/office/drawing/2014/main" id="{41818099-4A6A-4D41-87B3-530687160846}"/>
                  </a:ext>
                </a:extLst>
              </p:cNvPr>
              <p:cNvSpPr/>
              <p:nvPr/>
            </p:nvSpPr>
            <p:spPr>
              <a:xfrm>
                <a:off x="2152116" y="4923531"/>
                <a:ext cx="66198" cy="66199"/>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68" name="Oval 76">
                <a:extLst>
                  <a:ext uri="{FF2B5EF4-FFF2-40B4-BE49-F238E27FC236}">
                    <a16:creationId xmlns:a16="http://schemas.microsoft.com/office/drawing/2014/main" id="{56A83B16-9498-6B49-B7CE-C7D87CB23D57}"/>
                  </a:ext>
                </a:extLst>
              </p:cNvPr>
              <p:cNvSpPr/>
              <p:nvPr/>
            </p:nvSpPr>
            <p:spPr>
              <a:xfrm>
                <a:off x="2694917" y="4917631"/>
                <a:ext cx="66198" cy="66199"/>
              </a:xfrm>
              <a:prstGeom prst="ellipse">
                <a:avLst/>
              </a:prstGeom>
              <a:solidFill>
                <a:srgbClr val="6C86A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sp>
        <p:nvSpPr>
          <p:cNvPr id="263" name="TextBox 35">
            <a:extLst>
              <a:ext uri="{FF2B5EF4-FFF2-40B4-BE49-F238E27FC236}">
                <a16:creationId xmlns:a16="http://schemas.microsoft.com/office/drawing/2014/main" id="{0E125B6D-BCAF-3B4A-B85E-679CC39F703B}"/>
              </a:ext>
            </a:extLst>
          </p:cNvPr>
          <p:cNvSpPr txBox="1"/>
          <p:nvPr/>
        </p:nvSpPr>
        <p:spPr>
          <a:xfrm>
            <a:off x="370374" y="3790706"/>
            <a:ext cx="2127498" cy="769441"/>
          </a:xfrm>
          <a:prstGeom prst="rect">
            <a:avLst/>
          </a:prstGeom>
          <a:noFill/>
        </p:spPr>
        <p:txBody>
          <a:bodyPr wrap="square" rtlCol="0">
            <a:spAutoFit/>
          </a:bodyPr>
          <a:lstStyle/>
          <a:p>
            <a:r>
              <a:rPr lang="en-US" altLang="zh-CN" sz="2200" dirty="0">
                <a:latin typeface="Arial" panose="020B0604020202020204" pitchFamily="34" charset="0"/>
                <a:cs typeface="Arial" panose="020B0604020202020204" pitchFamily="34" charset="0"/>
              </a:rPr>
              <a:t>Refined RGB</a:t>
            </a:r>
          </a:p>
          <a:p>
            <a:r>
              <a:rPr lang="en-US" altLang="zh-CN" sz="2200" dirty="0">
                <a:latin typeface="Arial" panose="020B0604020202020204" pitchFamily="34" charset="0"/>
                <a:cs typeface="Arial" panose="020B0604020202020204" pitchFamily="34" charset="0"/>
              </a:rPr>
              <a:t>convex hull</a:t>
            </a:r>
          </a:p>
        </p:txBody>
      </p:sp>
      <p:grpSp>
        <p:nvGrpSpPr>
          <p:cNvPr id="383" name="组合 382"/>
          <p:cNvGrpSpPr/>
          <p:nvPr/>
        </p:nvGrpSpPr>
        <p:grpSpPr>
          <a:xfrm>
            <a:off x="1851876" y="1462198"/>
            <a:ext cx="9349524" cy="610765"/>
            <a:chOff x="1851876" y="1268554"/>
            <a:chExt cx="9349524" cy="610765"/>
          </a:xfrm>
        </p:grpSpPr>
        <p:grpSp>
          <p:nvGrpSpPr>
            <p:cNvPr id="351" name="组合 350"/>
            <p:cNvGrpSpPr/>
            <p:nvPr/>
          </p:nvGrpSpPr>
          <p:grpSpPr>
            <a:xfrm>
              <a:off x="2995772" y="1273231"/>
              <a:ext cx="355207" cy="400110"/>
              <a:chOff x="4906689" y="2877765"/>
              <a:chExt cx="355207" cy="400110"/>
            </a:xfrm>
          </p:grpSpPr>
          <p:sp>
            <p:nvSpPr>
              <p:cNvPr id="367" name="圆角矩形 366"/>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368" name="文本框 367"/>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352" name="组合 351"/>
            <p:cNvGrpSpPr/>
            <p:nvPr/>
          </p:nvGrpSpPr>
          <p:grpSpPr>
            <a:xfrm>
              <a:off x="5286084" y="1269838"/>
              <a:ext cx="355207" cy="400110"/>
              <a:chOff x="5949226" y="2874372"/>
              <a:chExt cx="355207" cy="400110"/>
            </a:xfrm>
          </p:grpSpPr>
          <p:sp>
            <p:nvSpPr>
              <p:cNvPr id="365" name="圆角矩形 364"/>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366" name="文本框 365"/>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1</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353" name="组合 352"/>
            <p:cNvGrpSpPr/>
            <p:nvPr/>
          </p:nvGrpSpPr>
          <p:grpSpPr>
            <a:xfrm>
              <a:off x="7624682" y="1268554"/>
              <a:ext cx="355207" cy="400110"/>
              <a:chOff x="7055924" y="2873088"/>
              <a:chExt cx="355207" cy="400110"/>
            </a:xfrm>
          </p:grpSpPr>
          <p:sp>
            <p:nvSpPr>
              <p:cNvPr id="363" name="圆角矩形 362"/>
              <p:cNvSpPr/>
              <p:nvPr/>
            </p:nvSpPr>
            <p:spPr>
              <a:xfrm>
                <a:off x="7058827" y="2938919"/>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364" name="文本框 363"/>
              <p:cNvSpPr txBox="1"/>
              <p:nvPr/>
            </p:nvSpPr>
            <p:spPr>
              <a:xfrm>
                <a:off x="7055924" y="2873088"/>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2</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354" name="组合 353"/>
            <p:cNvGrpSpPr/>
            <p:nvPr/>
          </p:nvGrpSpPr>
          <p:grpSpPr>
            <a:xfrm>
              <a:off x="9947860" y="1270636"/>
              <a:ext cx="355207" cy="400110"/>
              <a:chOff x="8153552" y="2875170"/>
              <a:chExt cx="355207" cy="400110"/>
            </a:xfrm>
          </p:grpSpPr>
          <p:sp>
            <p:nvSpPr>
              <p:cNvPr id="361" name="圆角矩形 360"/>
              <p:cNvSpPr/>
              <p:nvPr/>
            </p:nvSpPr>
            <p:spPr>
              <a:xfrm>
                <a:off x="8156455" y="2941001"/>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362" name="文本框 361"/>
              <p:cNvSpPr txBox="1"/>
              <p:nvPr/>
            </p:nvSpPr>
            <p:spPr>
              <a:xfrm>
                <a:off x="8153552" y="2875170"/>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3</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355" name="文本框 354"/>
            <p:cNvSpPr txBox="1"/>
            <p:nvPr/>
          </p:nvSpPr>
          <p:spPr>
            <a:xfrm>
              <a:off x="1851876" y="1479209"/>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356" name="直接箭头连接符 355"/>
            <p:cNvCxnSpPr/>
            <p:nvPr/>
          </p:nvCxnSpPr>
          <p:spPr>
            <a:xfrm>
              <a:off x="2165220" y="1729568"/>
              <a:ext cx="9036180"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7" name="直接连接符 356"/>
            <p:cNvCxnSpPr>
              <a:endCxn id="368" idx="2"/>
            </p:cNvCxnSpPr>
            <p:nvPr/>
          </p:nvCxnSpPr>
          <p:spPr>
            <a:xfrm flipV="1">
              <a:off x="3173375" y="1673341"/>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58" name="直接连接符 357"/>
            <p:cNvCxnSpPr>
              <a:endCxn id="366" idx="2"/>
            </p:cNvCxnSpPr>
            <p:nvPr/>
          </p:nvCxnSpPr>
          <p:spPr>
            <a:xfrm flipV="1">
              <a:off x="5463686" y="1669948"/>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59" name="直接连接符 358"/>
            <p:cNvCxnSpPr>
              <a:endCxn id="364" idx="2"/>
            </p:cNvCxnSpPr>
            <p:nvPr/>
          </p:nvCxnSpPr>
          <p:spPr>
            <a:xfrm flipV="1">
              <a:off x="7802285" y="1668664"/>
              <a:ext cx="1" cy="4875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60" name="直接连接符 359"/>
            <p:cNvCxnSpPr>
              <a:endCxn id="362" idx="2"/>
            </p:cNvCxnSpPr>
            <p:nvPr/>
          </p:nvCxnSpPr>
          <p:spPr>
            <a:xfrm flipV="1">
              <a:off x="10125464" y="1670746"/>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51" name="组合 50"/>
          <p:cNvGrpSpPr/>
          <p:nvPr/>
        </p:nvGrpSpPr>
        <p:grpSpPr>
          <a:xfrm>
            <a:off x="409912" y="5148664"/>
            <a:ext cx="10508385" cy="1366221"/>
            <a:chOff x="409912" y="4955020"/>
            <a:chExt cx="10508385" cy="1366221"/>
          </a:xfrm>
        </p:grpSpPr>
        <p:sp>
          <p:nvSpPr>
            <p:cNvPr id="150" name="矩形 149"/>
            <p:cNvSpPr/>
            <p:nvPr/>
          </p:nvSpPr>
          <p:spPr>
            <a:xfrm>
              <a:off x="2496017" y="4973947"/>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矩形 150"/>
            <p:cNvSpPr/>
            <p:nvPr/>
          </p:nvSpPr>
          <p:spPr>
            <a:xfrm>
              <a:off x="4791056" y="4982611"/>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矩形 151"/>
            <p:cNvSpPr/>
            <p:nvPr/>
          </p:nvSpPr>
          <p:spPr>
            <a:xfrm>
              <a:off x="7135138" y="4971958"/>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4" name="Group 97">
              <a:extLst>
                <a:ext uri="{FF2B5EF4-FFF2-40B4-BE49-F238E27FC236}">
                  <a16:creationId xmlns:a16="http://schemas.microsoft.com/office/drawing/2014/main" id="{15B4FA70-11D6-7D48-A787-CE7CB387ED58}"/>
                </a:ext>
              </a:extLst>
            </p:cNvPr>
            <p:cNvGrpSpPr/>
            <p:nvPr/>
          </p:nvGrpSpPr>
          <p:grpSpPr>
            <a:xfrm>
              <a:off x="2765465" y="5174873"/>
              <a:ext cx="727010" cy="1014913"/>
              <a:chOff x="2248343" y="1866187"/>
              <a:chExt cx="445621" cy="658403"/>
            </a:xfrm>
          </p:grpSpPr>
          <p:sp>
            <p:nvSpPr>
              <p:cNvPr id="155" name="Triangle 59">
                <a:extLst>
                  <a:ext uri="{FF2B5EF4-FFF2-40B4-BE49-F238E27FC236}">
                    <a16:creationId xmlns:a16="http://schemas.microsoft.com/office/drawing/2014/main" id="{F7B390C2-A875-094E-BE43-4CCB2CE05824}"/>
                  </a:ext>
                </a:extLst>
              </p:cNvPr>
              <p:cNvSpPr/>
              <p:nvPr/>
            </p:nvSpPr>
            <p:spPr>
              <a:xfrm>
                <a:off x="2277795" y="1885798"/>
                <a:ext cx="405325" cy="621941"/>
              </a:xfrm>
              <a:custGeom>
                <a:avLst/>
                <a:gdLst>
                  <a:gd name="connsiteX0" fmla="*/ 0 w 942622"/>
                  <a:gd name="connsiteY0" fmla="*/ 767788 h 767788"/>
                  <a:gd name="connsiteX1" fmla="*/ 471311 w 942622"/>
                  <a:gd name="connsiteY1" fmla="*/ 0 h 767788"/>
                  <a:gd name="connsiteX2" fmla="*/ 942622 w 942622"/>
                  <a:gd name="connsiteY2" fmla="*/ 767788 h 767788"/>
                  <a:gd name="connsiteX3" fmla="*/ 0 w 942622"/>
                  <a:gd name="connsiteY3" fmla="*/ 767788 h 767788"/>
                  <a:gd name="connsiteX0" fmla="*/ 0 w 801945"/>
                  <a:gd name="connsiteY0" fmla="*/ 767788 h 958707"/>
                  <a:gd name="connsiteX1" fmla="*/ 471311 w 801945"/>
                  <a:gd name="connsiteY1" fmla="*/ 0 h 958707"/>
                  <a:gd name="connsiteX2" fmla="*/ 801945 w 801945"/>
                  <a:gd name="connsiteY2" fmla="*/ 958707 h 958707"/>
                  <a:gd name="connsiteX3" fmla="*/ 0 w 801945"/>
                  <a:gd name="connsiteY3" fmla="*/ 767788 h 958707"/>
                  <a:gd name="connsiteX0" fmla="*/ 0 w 661268"/>
                  <a:gd name="connsiteY0" fmla="*/ 506531 h 958707"/>
                  <a:gd name="connsiteX1" fmla="*/ 330634 w 661268"/>
                  <a:gd name="connsiteY1" fmla="*/ 0 h 958707"/>
                  <a:gd name="connsiteX2" fmla="*/ 661268 w 661268"/>
                  <a:gd name="connsiteY2" fmla="*/ 958707 h 958707"/>
                  <a:gd name="connsiteX3" fmla="*/ 0 w 661268"/>
                  <a:gd name="connsiteY3" fmla="*/ 506531 h 958707"/>
                </a:gdLst>
                <a:ahLst/>
                <a:cxnLst>
                  <a:cxn ang="0">
                    <a:pos x="connsiteX0" y="connsiteY0"/>
                  </a:cxn>
                  <a:cxn ang="0">
                    <a:pos x="connsiteX1" y="connsiteY1"/>
                  </a:cxn>
                  <a:cxn ang="0">
                    <a:pos x="connsiteX2" y="connsiteY2"/>
                  </a:cxn>
                  <a:cxn ang="0">
                    <a:pos x="connsiteX3" y="connsiteY3"/>
                  </a:cxn>
                </a:cxnLst>
                <a:rect l="l" t="t" r="r" b="b"/>
                <a:pathLst>
                  <a:path w="661268" h="958707">
                    <a:moveTo>
                      <a:pt x="0" y="506531"/>
                    </a:moveTo>
                    <a:lnTo>
                      <a:pt x="330634" y="0"/>
                    </a:lnTo>
                    <a:lnTo>
                      <a:pt x="661268" y="958707"/>
                    </a:lnTo>
                    <a:lnTo>
                      <a:pt x="0" y="506531"/>
                    </a:lnTo>
                    <a:close/>
                  </a:path>
                </a:pathLst>
              </a:custGeom>
              <a:noFill/>
              <a:ln w="63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6" name="Oval 60">
                <a:extLst>
                  <a:ext uri="{FF2B5EF4-FFF2-40B4-BE49-F238E27FC236}">
                    <a16:creationId xmlns:a16="http://schemas.microsoft.com/office/drawing/2014/main" id="{98EF109F-85BC-874E-83DA-F7C2683C0A7E}"/>
                  </a:ext>
                </a:extLst>
              </p:cNvPr>
              <p:cNvSpPr/>
              <p:nvPr/>
            </p:nvSpPr>
            <p:spPr>
              <a:xfrm>
                <a:off x="2446642" y="1866187"/>
                <a:ext cx="66199" cy="70063"/>
              </a:xfrm>
              <a:prstGeom prst="ellipse">
                <a:avLst/>
              </a:prstGeom>
              <a:solidFill>
                <a:srgbClr val="76453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7" name="Oval 61">
                <a:extLst>
                  <a:ext uri="{FF2B5EF4-FFF2-40B4-BE49-F238E27FC236}">
                    <a16:creationId xmlns:a16="http://schemas.microsoft.com/office/drawing/2014/main" id="{579B62FE-8753-6B48-9527-D97E4672404B}"/>
                  </a:ext>
                </a:extLst>
              </p:cNvPr>
              <p:cNvSpPr/>
              <p:nvPr/>
            </p:nvSpPr>
            <p:spPr>
              <a:xfrm>
                <a:off x="2248343" y="2167702"/>
                <a:ext cx="66199" cy="70063"/>
              </a:xfrm>
              <a:prstGeom prst="ellipse">
                <a:avLst/>
              </a:prstGeom>
              <a:solidFill>
                <a:srgbClr val="353D7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8" name="Oval 62">
                <a:extLst>
                  <a:ext uri="{FF2B5EF4-FFF2-40B4-BE49-F238E27FC236}">
                    <a16:creationId xmlns:a16="http://schemas.microsoft.com/office/drawing/2014/main" id="{2191BEAC-36A3-DB42-8787-8B8199DA75B5}"/>
                  </a:ext>
                </a:extLst>
              </p:cNvPr>
              <p:cNvSpPr/>
              <p:nvPr/>
            </p:nvSpPr>
            <p:spPr>
              <a:xfrm>
                <a:off x="2627765" y="2454527"/>
                <a:ext cx="66199" cy="70063"/>
              </a:xfrm>
              <a:prstGeom prst="ellipse">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n>
                    <a:solidFill>
                      <a:schemeClr val="tx1"/>
                    </a:solidFill>
                  </a:ln>
                  <a:latin typeface="Linux Libertine" panose="02000503000000000000" pitchFamily="2" charset="0"/>
                  <a:ea typeface="Linux Libertine" panose="02000503000000000000" pitchFamily="2" charset="0"/>
                  <a:cs typeface="Linux Libertine" panose="02000503000000000000" pitchFamily="2" charset="0"/>
                </a:endParaRPr>
              </a:p>
            </p:txBody>
          </p:sp>
        </p:grpSp>
        <p:sp>
          <p:nvSpPr>
            <p:cNvPr id="3" name="任意多边形 2"/>
            <p:cNvSpPr/>
            <p:nvPr/>
          </p:nvSpPr>
          <p:spPr>
            <a:xfrm>
              <a:off x="5126727" y="5054666"/>
              <a:ext cx="612950" cy="111536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950" h="1115367">
                  <a:moveTo>
                    <a:pt x="10048" y="0"/>
                  </a:moveTo>
                  <a:lnTo>
                    <a:pt x="0" y="803868"/>
                  </a:lnTo>
                  <a:lnTo>
                    <a:pt x="602901" y="1115367"/>
                  </a:lnTo>
                  <a:lnTo>
                    <a:pt x="612950" y="351692"/>
                  </a:lnTo>
                  <a:lnTo>
                    <a:pt x="1004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5085437" y="5035852"/>
              <a:ext cx="698190" cy="1188181"/>
              <a:chOff x="5085437" y="5015532"/>
              <a:chExt cx="698190" cy="1188181"/>
            </a:xfrm>
          </p:grpSpPr>
          <p:sp>
            <p:nvSpPr>
              <p:cNvPr id="165" name="Oval 68">
                <a:extLst>
                  <a:ext uri="{FF2B5EF4-FFF2-40B4-BE49-F238E27FC236}">
                    <a16:creationId xmlns:a16="http://schemas.microsoft.com/office/drawing/2014/main" id="{C52417DA-C316-664F-8D1F-4617FC954115}"/>
                  </a:ext>
                </a:extLst>
              </p:cNvPr>
              <p:cNvSpPr/>
              <p:nvPr/>
            </p:nvSpPr>
            <p:spPr>
              <a:xfrm>
                <a:off x="5091788" y="50155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66" name="Oval 70">
                <a:extLst>
                  <a:ext uri="{FF2B5EF4-FFF2-40B4-BE49-F238E27FC236}">
                    <a16:creationId xmlns:a16="http://schemas.microsoft.com/office/drawing/2014/main" id="{2DAF4F58-3C53-784B-9F59-99928283FCA7}"/>
                  </a:ext>
                </a:extLst>
              </p:cNvPr>
              <p:cNvSpPr/>
              <p:nvPr/>
            </p:nvSpPr>
            <p:spPr>
              <a:xfrm>
                <a:off x="508543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67" name="Oval 69">
                <a:extLst>
                  <a:ext uri="{FF2B5EF4-FFF2-40B4-BE49-F238E27FC236}">
                    <a16:creationId xmlns:a16="http://schemas.microsoft.com/office/drawing/2014/main" id="{B6F42F02-D0FF-6646-B13A-89EA436CBFEC}"/>
                  </a:ext>
                </a:extLst>
              </p:cNvPr>
              <p:cNvSpPr/>
              <p:nvPr/>
            </p:nvSpPr>
            <p:spPr>
              <a:xfrm>
                <a:off x="5675627" y="534065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68" name="Oval 71">
                <a:extLst>
                  <a:ext uri="{FF2B5EF4-FFF2-40B4-BE49-F238E27FC236}">
                    <a16:creationId xmlns:a16="http://schemas.microsoft.com/office/drawing/2014/main" id="{90A81153-8C6F-684F-B62B-1D2DA9315AB9}"/>
                  </a:ext>
                </a:extLst>
              </p:cNvPr>
              <p:cNvSpPr/>
              <p:nvPr/>
            </p:nvSpPr>
            <p:spPr>
              <a:xfrm>
                <a:off x="5675627" y="609571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sp>
          <p:nvSpPr>
            <p:cNvPr id="9" name="任意多边形 8"/>
            <p:cNvSpPr/>
            <p:nvPr/>
          </p:nvSpPr>
          <p:spPr>
            <a:xfrm>
              <a:off x="7497798" y="5299583"/>
              <a:ext cx="492369" cy="773723"/>
            </a:xfrm>
            <a:custGeom>
              <a:avLst/>
              <a:gdLst>
                <a:gd name="connsiteX0" fmla="*/ 211015 w 492369"/>
                <a:gd name="connsiteY0" fmla="*/ 0 h 773723"/>
                <a:gd name="connsiteX1" fmla="*/ 0 w 492369"/>
                <a:gd name="connsiteY1" fmla="*/ 522514 h 773723"/>
                <a:gd name="connsiteX2" fmla="*/ 492369 w 492369"/>
                <a:gd name="connsiteY2" fmla="*/ 773723 h 773723"/>
                <a:gd name="connsiteX3" fmla="*/ 211015 w 492369"/>
                <a:gd name="connsiteY3" fmla="*/ 0 h 773723"/>
              </a:gdLst>
              <a:ahLst/>
              <a:cxnLst>
                <a:cxn ang="0">
                  <a:pos x="connsiteX0" y="connsiteY0"/>
                </a:cxn>
                <a:cxn ang="0">
                  <a:pos x="connsiteX1" y="connsiteY1"/>
                </a:cxn>
                <a:cxn ang="0">
                  <a:pos x="connsiteX2" y="connsiteY2"/>
                </a:cxn>
                <a:cxn ang="0">
                  <a:pos x="connsiteX3" y="connsiteY3"/>
                </a:cxn>
              </a:cxnLst>
              <a:rect l="l" t="t" r="r" b="b"/>
              <a:pathLst>
                <a:path w="492369" h="773723">
                  <a:moveTo>
                    <a:pt x="211015" y="0"/>
                  </a:moveTo>
                  <a:lnTo>
                    <a:pt x="0" y="522514"/>
                  </a:lnTo>
                  <a:lnTo>
                    <a:pt x="492369" y="773723"/>
                  </a:lnTo>
                  <a:lnTo>
                    <a:pt x="211015"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7455421" y="5245583"/>
              <a:ext cx="601671" cy="865191"/>
              <a:chOff x="7455421" y="5225263"/>
              <a:chExt cx="601671" cy="865191"/>
            </a:xfrm>
          </p:grpSpPr>
          <p:sp>
            <p:nvSpPr>
              <p:cNvPr id="177" name="Oval 74">
                <a:extLst>
                  <a:ext uri="{FF2B5EF4-FFF2-40B4-BE49-F238E27FC236}">
                    <a16:creationId xmlns:a16="http://schemas.microsoft.com/office/drawing/2014/main" id="{26906666-90B9-3748-B7FC-8413690E80F7}"/>
                  </a:ext>
                </a:extLst>
              </p:cNvPr>
              <p:cNvSpPr/>
              <p:nvPr/>
            </p:nvSpPr>
            <p:spPr>
              <a:xfrm>
                <a:off x="7657753" y="5225263"/>
                <a:ext cx="107999" cy="108000"/>
              </a:xfrm>
              <a:prstGeom prst="ellipse">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78" name="Oval 75">
                <a:extLst>
                  <a:ext uri="{FF2B5EF4-FFF2-40B4-BE49-F238E27FC236}">
                    <a16:creationId xmlns:a16="http://schemas.microsoft.com/office/drawing/2014/main" id="{41818099-4A6A-4D41-87B3-530687160846}"/>
                  </a:ext>
                </a:extLst>
              </p:cNvPr>
              <p:cNvSpPr/>
              <p:nvPr/>
            </p:nvSpPr>
            <p:spPr>
              <a:xfrm>
                <a:off x="7455421" y="5750922"/>
                <a:ext cx="107999"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79" name="Oval 76">
                <a:extLst>
                  <a:ext uri="{FF2B5EF4-FFF2-40B4-BE49-F238E27FC236}">
                    <a16:creationId xmlns:a16="http://schemas.microsoft.com/office/drawing/2014/main" id="{56A83B16-9498-6B49-B7CE-C7D87CB23D57}"/>
                  </a:ext>
                </a:extLst>
              </p:cNvPr>
              <p:cNvSpPr/>
              <p:nvPr/>
            </p:nvSpPr>
            <p:spPr>
              <a:xfrm>
                <a:off x="7949093" y="5982454"/>
                <a:ext cx="107999" cy="108000"/>
              </a:xfrm>
              <a:prstGeom prst="ellipse">
                <a:avLst/>
              </a:prstGeom>
              <a:solidFill>
                <a:srgbClr val="6C86A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sp>
          <p:nvSpPr>
            <p:cNvPr id="153" name="矩形 152"/>
            <p:cNvSpPr/>
            <p:nvPr/>
          </p:nvSpPr>
          <p:spPr>
            <a:xfrm>
              <a:off x="9590599" y="4955020"/>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11"/>
            <p:cNvSpPr/>
            <p:nvPr/>
          </p:nvSpPr>
          <p:spPr>
            <a:xfrm>
              <a:off x="9933996" y="5185549"/>
              <a:ext cx="627888" cy="890016"/>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888" h="890016">
                  <a:moveTo>
                    <a:pt x="323088" y="0"/>
                  </a:moveTo>
                  <a:lnTo>
                    <a:pt x="0" y="292608"/>
                  </a:lnTo>
                  <a:lnTo>
                    <a:pt x="103632" y="688848"/>
                  </a:lnTo>
                  <a:lnTo>
                    <a:pt x="542544" y="890016"/>
                  </a:lnTo>
                  <a:lnTo>
                    <a:pt x="627888" y="445008"/>
                  </a:lnTo>
                  <a:lnTo>
                    <a:pt x="32308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nvGrpSpPr>
          <p:grpSpPr>
            <a:xfrm>
              <a:off x="9879996" y="5132721"/>
              <a:ext cx="714320" cy="969140"/>
              <a:chOff x="9879996" y="5112401"/>
              <a:chExt cx="714320" cy="969140"/>
            </a:xfrm>
          </p:grpSpPr>
          <p:sp>
            <p:nvSpPr>
              <p:cNvPr id="182" name="Oval 78">
                <a:extLst>
                  <a:ext uri="{FF2B5EF4-FFF2-40B4-BE49-F238E27FC236}">
                    <a16:creationId xmlns:a16="http://schemas.microsoft.com/office/drawing/2014/main" id="{827FC855-4BDC-9645-9D6D-92B6F022A356}"/>
                  </a:ext>
                </a:extLst>
              </p:cNvPr>
              <p:cNvSpPr/>
              <p:nvPr/>
            </p:nvSpPr>
            <p:spPr>
              <a:xfrm>
                <a:off x="9879996" y="540600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83" name="Oval 79">
                <a:extLst>
                  <a:ext uri="{FF2B5EF4-FFF2-40B4-BE49-F238E27FC236}">
                    <a16:creationId xmlns:a16="http://schemas.microsoft.com/office/drawing/2014/main" id="{66500CF2-FF33-2940-BAE0-6142EBE2B1F3}"/>
                  </a:ext>
                </a:extLst>
              </p:cNvPr>
              <p:cNvSpPr/>
              <p:nvPr/>
            </p:nvSpPr>
            <p:spPr>
              <a:xfrm>
                <a:off x="10194801" y="5112401"/>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84" name="Oval 80">
                <a:extLst>
                  <a:ext uri="{FF2B5EF4-FFF2-40B4-BE49-F238E27FC236}">
                    <a16:creationId xmlns:a16="http://schemas.microsoft.com/office/drawing/2014/main" id="{D692DAEC-41E4-624F-9DA4-46B4EC0A08AC}"/>
                  </a:ext>
                </a:extLst>
              </p:cNvPr>
              <p:cNvSpPr/>
              <p:nvPr/>
            </p:nvSpPr>
            <p:spPr>
              <a:xfrm>
                <a:off x="10486316" y="555671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85" name="Oval 81">
                <a:extLst>
                  <a:ext uri="{FF2B5EF4-FFF2-40B4-BE49-F238E27FC236}">
                    <a16:creationId xmlns:a16="http://schemas.microsoft.com/office/drawing/2014/main" id="{FD57E963-C4FD-D345-B321-26BE9FFD9BF1}"/>
                  </a:ext>
                </a:extLst>
              </p:cNvPr>
              <p:cNvSpPr/>
              <p:nvPr/>
            </p:nvSpPr>
            <p:spPr>
              <a:xfrm>
                <a:off x="9974117" y="57826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86" name="Oval 82">
                <a:extLst>
                  <a:ext uri="{FF2B5EF4-FFF2-40B4-BE49-F238E27FC236}">
                    <a16:creationId xmlns:a16="http://schemas.microsoft.com/office/drawing/2014/main" id="{1705314D-27FE-7443-B1E3-F8FD17FA4E6F}"/>
                  </a:ext>
                </a:extLst>
              </p:cNvPr>
              <p:cNvSpPr/>
              <p:nvPr/>
            </p:nvSpPr>
            <p:spPr>
              <a:xfrm>
                <a:off x="10399371" y="5973541"/>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cxnSp>
          <p:nvCxnSpPr>
            <p:cNvPr id="14" name="直接连接符 13"/>
            <p:cNvCxnSpPr>
              <a:stCxn id="156" idx="6"/>
              <a:endCxn id="165" idx="2"/>
            </p:cNvCxnSpPr>
            <p:nvPr/>
          </p:nvCxnSpPr>
          <p:spPr>
            <a:xfrm flipV="1">
              <a:off x="3196982" y="5089852"/>
              <a:ext cx="1894806" cy="139021"/>
            </a:xfrm>
            <a:prstGeom prst="line">
              <a:avLst/>
            </a:prstGeom>
          </p:spPr>
          <p:style>
            <a:lnRef idx="1">
              <a:schemeClr val="dk1"/>
            </a:lnRef>
            <a:fillRef idx="0">
              <a:schemeClr val="dk1"/>
            </a:fillRef>
            <a:effectRef idx="0">
              <a:schemeClr val="dk1"/>
            </a:effectRef>
            <a:fontRef idx="minor">
              <a:schemeClr val="tx1"/>
            </a:fontRef>
          </p:style>
        </p:cxnSp>
        <p:cxnSp>
          <p:nvCxnSpPr>
            <p:cNvPr id="139" name="直接连接符 138"/>
            <p:cNvCxnSpPr>
              <a:stCxn id="156" idx="5"/>
              <a:endCxn id="167" idx="2"/>
            </p:cNvCxnSpPr>
            <p:nvPr/>
          </p:nvCxnSpPr>
          <p:spPr>
            <a:xfrm>
              <a:off x="3181166" y="5267057"/>
              <a:ext cx="2494461" cy="147915"/>
            </a:xfrm>
            <a:prstGeom prst="line">
              <a:avLst/>
            </a:prstGeom>
          </p:spPr>
          <p:style>
            <a:lnRef idx="1">
              <a:schemeClr val="dk1"/>
            </a:lnRef>
            <a:fillRef idx="0">
              <a:schemeClr val="dk1"/>
            </a:fillRef>
            <a:effectRef idx="0">
              <a:schemeClr val="dk1"/>
            </a:effectRef>
            <a:fontRef idx="minor">
              <a:schemeClr val="tx1"/>
            </a:fontRef>
          </p:style>
        </p:cxnSp>
        <p:cxnSp>
          <p:nvCxnSpPr>
            <p:cNvPr id="142" name="直接连接符 141"/>
            <p:cNvCxnSpPr>
              <a:stCxn id="158" idx="6"/>
              <a:endCxn id="168" idx="2"/>
            </p:cNvCxnSpPr>
            <p:nvPr/>
          </p:nvCxnSpPr>
          <p:spPr>
            <a:xfrm>
              <a:off x="3492475" y="6135786"/>
              <a:ext cx="2183152" cy="34247"/>
            </a:xfrm>
            <a:prstGeom prst="line">
              <a:avLst/>
            </a:prstGeom>
          </p:spPr>
          <p:style>
            <a:lnRef idx="1">
              <a:schemeClr val="dk1"/>
            </a:lnRef>
            <a:fillRef idx="0">
              <a:schemeClr val="dk1"/>
            </a:fillRef>
            <a:effectRef idx="0">
              <a:schemeClr val="dk1"/>
            </a:effectRef>
            <a:fontRef idx="minor">
              <a:schemeClr val="tx1"/>
            </a:fontRef>
          </p:style>
        </p:cxnSp>
        <p:cxnSp>
          <p:nvCxnSpPr>
            <p:cNvPr id="159" name="直接连接符 158"/>
            <p:cNvCxnSpPr>
              <a:stCxn id="157" idx="6"/>
              <a:endCxn id="166" idx="2"/>
            </p:cNvCxnSpPr>
            <p:nvPr/>
          </p:nvCxnSpPr>
          <p:spPr>
            <a:xfrm>
              <a:off x="2873466" y="5693651"/>
              <a:ext cx="2211971" cy="149498"/>
            </a:xfrm>
            <a:prstGeom prst="line">
              <a:avLst/>
            </a:prstGeom>
          </p:spPr>
          <p:style>
            <a:lnRef idx="1">
              <a:schemeClr val="dk1"/>
            </a:lnRef>
            <a:fillRef idx="0">
              <a:schemeClr val="dk1"/>
            </a:fillRef>
            <a:effectRef idx="0">
              <a:schemeClr val="dk1"/>
            </a:effectRef>
            <a:fontRef idx="minor">
              <a:schemeClr val="tx1"/>
            </a:fontRef>
          </p:style>
        </p:cxnSp>
        <p:cxnSp>
          <p:nvCxnSpPr>
            <p:cNvPr id="160" name="直接连接符 159"/>
            <p:cNvCxnSpPr>
              <a:stCxn id="168" idx="6"/>
              <a:endCxn id="179" idx="3"/>
            </p:cNvCxnSpPr>
            <p:nvPr/>
          </p:nvCxnSpPr>
          <p:spPr>
            <a:xfrm flipV="1">
              <a:off x="5783627" y="6094958"/>
              <a:ext cx="2181282" cy="75075"/>
            </a:xfrm>
            <a:prstGeom prst="line">
              <a:avLst/>
            </a:prstGeom>
          </p:spPr>
          <p:style>
            <a:lnRef idx="1">
              <a:schemeClr val="dk1"/>
            </a:lnRef>
            <a:fillRef idx="0">
              <a:schemeClr val="dk1"/>
            </a:fillRef>
            <a:effectRef idx="0">
              <a:schemeClr val="dk1"/>
            </a:effectRef>
            <a:fontRef idx="minor">
              <a:schemeClr val="tx1"/>
            </a:fontRef>
          </p:style>
        </p:cxnSp>
        <p:cxnSp>
          <p:nvCxnSpPr>
            <p:cNvPr id="161" name="直接连接符 160"/>
            <p:cNvCxnSpPr>
              <a:stCxn id="166" idx="6"/>
              <a:endCxn id="178" idx="2"/>
            </p:cNvCxnSpPr>
            <p:nvPr/>
          </p:nvCxnSpPr>
          <p:spPr>
            <a:xfrm flipV="1">
              <a:off x="5193437" y="5825242"/>
              <a:ext cx="2261984" cy="17907"/>
            </a:xfrm>
            <a:prstGeom prst="line">
              <a:avLst/>
            </a:prstGeom>
          </p:spPr>
          <p:style>
            <a:lnRef idx="1">
              <a:schemeClr val="dk1"/>
            </a:lnRef>
            <a:fillRef idx="0">
              <a:schemeClr val="dk1"/>
            </a:fillRef>
            <a:effectRef idx="0">
              <a:schemeClr val="dk1"/>
            </a:effectRef>
            <a:fontRef idx="minor">
              <a:schemeClr val="tx1"/>
            </a:fontRef>
          </p:style>
        </p:cxnSp>
        <p:cxnSp>
          <p:nvCxnSpPr>
            <p:cNvPr id="162" name="直接连接符 161"/>
            <p:cNvCxnSpPr>
              <a:stCxn id="167" idx="6"/>
              <a:endCxn id="177" idx="2"/>
            </p:cNvCxnSpPr>
            <p:nvPr/>
          </p:nvCxnSpPr>
          <p:spPr>
            <a:xfrm flipV="1">
              <a:off x="5783627" y="5299583"/>
              <a:ext cx="1874126" cy="115389"/>
            </a:xfrm>
            <a:prstGeom prst="line">
              <a:avLst/>
            </a:prstGeom>
          </p:spPr>
          <p:style>
            <a:lnRef idx="1">
              <a:schemeClr val="dk1"/>
            </a:lnRef>
            <a:fillRef idx="0">
              <a:schemeClr val="dk1"/>
            </a:fillRef>
            <a:effectRef idx="0">
              <a:schemeClr val="dk1"/>
            </a:effectRef>
            <a:fontRef idx="minor">
              <a:schemeClr val="tx1"/>
            </a:fontRef>
          </p:style>
        </p:cxnSp>
        <p:cxnSp>
          <p:nvCxnSpPr>
            <p:cNvPr id="163" name="直接连接符 162"/>
            <p:cNvCxnSpPr>
              <a:stCxn id="165" idx="6"/>
              <a:endCxn id="177" idx="2"/>
            </p:cNvCxnSpPr>
            <p:nvPr/>
          </p:nvCxnSpPr>
          <p:spPr>
            <a:xfrm>
              <a:off x="5199788" y="5089852"/>
              <a:ext cx="2457965" cy="209731"/>
            </a:xfrm>
            <a:prstGeom prst="line">
              <a:avLst/>
            </a:prstGeom>
          </p:spPr>
          <p:style>
            <a:lnRef idx="1">
              <a:schemeClr val="dk1"/>
            </a:lnRef>
            <a:fillRef idx="0">
              <a:schemeClr val="dk1"/>
            </a:fillRef>
            <a:effectRef idx="0">
              <a:schemeClr val="dk1"/>
            </a:effectRef>
            <a:fontRef idx="minor">
              <a:schemeClr val="tx1"/>
            </a:fontRef>
          </p:style>
        </p:cxnSp>
        <p:cxnSp>
          <p:nvCxnSpPr>
            <p:cNvPr id="169" name="直接连接符 168"/>
            <p:cNvCxnSpPr>
              <a:stCxn id="179" idx="6"/>
              <a:endCxn id="186" idx="2"/>
            </p:cNvCxnSpPr>
            <p:nvPr/>
          </p:nvCxnSpPr>
          <p:spPr>
            <a:xfrm flipV="1">
              <a:off x="8057092" y="6047861"/>
              <a:ext cx="2342279" cy="8913"/>
            </a:xfrm>
            <a:prstGeom prst="line">
              <a:avLst/>
            </a:prstGeom>
          </p:spPr>
          <p:style>
            <a:lnRef idx="1">
              <a:schemeClr val="dk1"/>
            </a:lnRef>
            <a:fillRef idx="0">
              <a:schemeClr val="dk1"/>
            </a:fillRef>
            <a:effectRef idx="0">
              <a:schemeClr val="dk1"/>
            </a:effectRef>
            <a:fontRef idx="minor">
              <a:schemeClr val="tx1"/>
            </a:fontRef>
          </p:style>
        </p:cxnSp>
        <p:cxnSp>
          <p:nvCxnSpPr>
            <p:cNvPr id="170" name="直接连接符 169"/>
            <p:cNvCxnSpPr>
              <a:stCxn id="178" idx="6"/>
              <a:endCxn id="185" idx="2"/>
            </p:cNvCxnSpPr>
            <p:nvPr/>
          </p:nvCxnSpPr>
          <p:spPr>
            <a:xfrm>
              <a:off x="7563420" y="5825242"/>
              <a:ext cx="2410697" cy="31709"/>
            </a:xfrm>
            <a:prstGeom prst="line">
              <a:avLst/>
            </a:prstGeom>
          </p:spPr>
          <p:style>
            <a:lnRef idx="1">
              <a:schemeClr val="dk1"/>
            </a:lnRef>
            <a:fillRef idx="0">
              <a:schemeClr val="dk1"/>
            </a:fillRef>
            <a:effectRef idx="0">
              <a:schemeClr val="dk1"/>
            </a:effectRef>
            <a:fontRef idx="minor">
              <a:schemeClr val="tx1"/>
            </a:fontRef>
          </p:style>
        </p:cxnSp>
        <p:cxnSp>
          <p:nvCxnSpPr>
            <p:cNvPr id="173" name="直接连接符 172"/>
            <p:cNvCxnSpPr>
              <a:stCxn id="177" idx="6"/>
              <a:endCxn id="184" idx="2"/>
            </p:cNvCxnSpPr>
            <p:nvPr/>
          </p:nvCxnSpPr>
          <p:spPr>
            <a:xfrm>
              <a:off x="7765752" y="5299583"/>
              <a:ext cx="2720564" cy="331456"/>
            </a:xfrm>
            <a:prstGeom prst="line">
              <a:avLst/>
            </a:prstGeom>
          </p:spPr>
          <p:style>
            <a:lnRef idx="1">
              <a:schemeClr val="dk1"/>
            </a:lnRef>
            <a:fillRef idx="0">
              <a:schemeClr val="dk1"/>
            </a:fillRef>
            <a:effectRef idx="0">
              <a:schemeClr val="dk1"/>
            </a:effectRef>
            <a:fontRef idx="minor">
              <a:schemeClr val="tx1"/>
            </a:fontRef>
          </p:style>
        </p:cxnSp>
        <p:cxnSp>
          <p:nvCxnSpPr>
            <p:cNvPr id="176" name="直接连接符 175"/>
            <p:cNvCxnSpPr>
              <a:stCxn id="177" idx="6"/>
              <a:endCxn id="183" idx="2"/>
            </p:cNvCxnSpPr>
            <p:nvPr/>
          </p:nvCxnSpPr>
          <p:spPr>
            <a:xfrm flipV="1">
              <a:off x="7765752" y="5186721"/>
              <a:ext cx="2429049" cy="112862"/>
            </a:xfrm>
            <a:prstGeom prst="line">
              <a:avLst/>
            </a:prstGeom>
          </p:spPr>
          <p:style>
            <a:lnRef idx="1">
              <a:schemeClr val="dk1"/>
            </a:lnRef>
            <a:fillRef idx="0">
              <a:schemeClr val="dk1"/>
            </a:fillRef>
            <a:effectRef idx="0">
              <a:schemeClr val="dk1"/>
            </a:effectRef>
            <a:fontRef idx="minor">
              <a:schemeClr val="tx1"/>
            </a:fontRef>
          </p:style>
        </p:cxnSp>
        <p:cxnSp>
          <p:nvCxnSpPr>
            <p:cNvPr id="180" name="直接连接符 179"/>
            <p:cNvCxnSpPr>
              <a:stCxn id="177" idx="6"/>
              <a:endCxn id="182" idx="1"/>
            </p:cNvCxnSpPr>
            <p:nvPr/>
          </p:nvCxnSpPr>
          <p:spPr>
            <a:xfrm>
              <a:off x="7765752" y="5299583"/>
              <a:ext cx="2130060" cy="142554"/>
            </a:xfrm>
            <a:prstGeom prst="line">
              <a:avLst/>
            </a:prstGeom>
          </p:spPr>
          <p:style>
            <a:lnRef idx="1">
              <a:schemeClr val="dk1"/>
            </a:lnRef>
            <a:fillRef idx="0">
              <a:schemeClr val="dk1"/>
            </a:fillRef>
            <a:effectRef idx="0">
              <a:schemeClr val="dk1"/>
            </a:effectRef>
            <a:fontRef idx="minor">
              <a:schemeClr val="tx1"/>
            </a:fontRef>
          </p:style>
        </p:cxnSp>
        <p:sp>
          <p:nvSpPr>
            <p:cNvPr id="187" name="TextBox 35">
              <a:extLst>
                <a:ext uri="{FF2B5EF4-FFF2-40B4-BE49-F238E27FC236}">
                  <a16:creationId xmlns:a16="http://schemas.microsoft.com/office/drawing/2014/main" id="{0E125B6D-BCAF-3B4A-B85E-679CC39F703B}"/>
                </a:ext>
              </a:extLst>
            </p:cNvPr>
            <p:cNvSpPr txBox="1"/>
            <p:nvPr/>
          </p:nvSpPr>
          <p:spPr>
            <a:xfrm>
              <a:off x="409912" y="5240721"/>
              <a:ext cx="2127498" cy="769441"/>
            </a:xfrm>
            <a:prstGeom prst="rect">
              <a:avLst/>
            </a:prstGeom>
            <a:noFill/>
          </p:spPr>
          <p:txBody>
            <a:bodyPr wrap="square" rtlCol="0">
              <a:spAutoFit/>
            </a:bodyPr>
            <a:lstStyle/>
            <a:p>
              <a:r>
                <a:rPr lang="en-US" altLang="zh-CN" sz="2200" dirty="0">
                  <a:latin typeface="Arial" panose="020B0604020202020204" pitchFamily="34" charset="0"/>
                  <a:cs typeface="Arial" panose="020B0604020202020204" pitchFamily="34" charset="0"/>
                </a:rPr>
                <a:t>Initial skew</a:t>
              </a:r>
            </a:p>
            <a:p>
              <a:r>
                <a:rPr lang="en-US" altLang="zh-CN" sz="2200" dirty="0">
                  <a:latin typeface="Arial" panose="020B0604020202020204" pitchFamily="34" charset="0"/>
                  <a:cs typeface="Arial" panose="020B0604020202020204" pitchFamily="34" charset="0"/>
                </a:rPr>
                <a:t>polytope</a:t>
              </a:r>
            </a:p>
          </p:txBody>
        </p:sp>
      </p:grpSp>
      <p:sp>
        <p:nvSpPr>
          <p:cNvPr id="104" name="标题 1">
            <a:extLst>
              <a:ext uri="{FF2B5EF4-FFF2-40B4-BE49-F238E27FC236}">
                <a16:creationId xmlns:a16="http://schemas.microsoft.com/office/drawing/2014/main" id="{9854E24D-0038-4141-9CC6-F40A32766CDD}"/>
              </a:ext>
            </a:extLst>
          </p:cNvPr>
          <p:cNvSpPr>
            <a:spLocks noGrp="1"/>
          </p:cNvSpPr>
          <p:nvPr>
            <p:ph type="title"/>
          </p:nvPr>
        </p:nvSpPr>
        <p:spPr>
          <a:xfrm>
            <a:off x="838200" y="365126"/>
            <a:ext cx="10515600" cy="957802"/>
          </a:xfrm>
        </p:spPr>
        <p:txBody>
          <a:bodyPr>
            <a:normAutofit fontScale="90000"/>
          </a:bodyPr>
          <a:lstStyle/>
          <a:p>
            <a:pPr lvl="1" algn="ctr">
              <a:lnSpc>
                <a:spcPct val="150000"/>
              </a:lnSpc>
            </a:pPr>
            <a:r>
              <a:rPr lang="en-US" altLang="zh-CN" sz="4400" dirty="0">
                <a:solidFill>
                  <a:schemeClr val="tx1"/>
                </a:solidFill>
                <a:latin typeface="Arial" panose="020B0604020202020204" pitchFamily="34" charset="0"/>
                <a:cs typeface="Arial" panose="020B0604020202020204" pitchFamily="34" charset="0"/>
              </a:rPr>
              <a:t>Step1  Initialization</a:t>
            </a:r>
          </a:p>
        </p:txBody>
      </p:sp>
    </p:spTree>
    <p:custDataLst>
      <p:tags r:id="rId1"/>
    </p:custDataLst>
    <p:extLst>
      <p:ext uri="{BB962C8B-B14F-4D97-AF65-F5344CB8AC3E}">
        <p14:creationId xmlns:p14="http://schemas.microsoft.com/office/powerpoint/2010/main" val="3798183282"/>
      </p:ext>
    </p:extLst>
  </p:cSld>
  <p:clrMapOvr>
    <a:masterClrMapping/>
  </p:clrMapOvr>
  <mc:AlternateContent xmlns:mc="http://schemas.openxmlformats.org/markup-compatibility/2006" xmlns:p14="http://schemas.microsoft.com/office/powerpoint/2010/main">
    <mc:Choice Requires="p14">
      <p:transition spd="slow" p14:dur="2000" advTm="16866"/>
    </mc:Choice>
    <mc:Fallback xmlns="">
      <p:transition spd="slow" advTm="168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 calcmode="lin" valueType="num">
                                      <p:cBhvr additive="base">
                                        <p:cTn id="7" dur="500" fill="hold"/>
                                        <p:tgtEl>
                                          <p:spTgt spid="251"/>
                                        </p:tgtEl>
                                        <p:attrNameLst>
                                          <p:attrName>ppt_x</p:attrName>
                                        </p:attrNameLst>
                                      </p:cBhvr>
                                      <p:tavLst>
                                        <p:tav tm="0">
                                          <p:val>
                                            <p:strVal val="0-#ppt_w/2"/>
                                          </p:val>
                                        </p:tav>
                                        <p:tav tm="100000">
                                          <p:val>
                                            <p:strVal val="#ppt_x"/>
                                          </p:val>
                                        </p:tav>
                                      </p:tavLst>
                                    </p:anim>
                                    <p:anim calcmode="lin" valueType="num">
                                      <p:cBhvr additive="base">
                                        <p:cTn id="8" dur="500" fill="hold"/>
                                        <p:tgtEl>
                                          <p:spTgt spid="25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fade">
                                      <p:cBhvr>
                                        <p:cTn id="33" dur="1000"/>
                                        <p:tgtEl>
                                          <p:spTgt spid="51"/>
                                        </p:tgtEl>
                                      </p:cBhvr>
                                    </p:animEffect>
                                    <p:anim calcmode="lin" valueType="num">
                                      <p:cBhvr>
                                        <p:cTn id="34" dur="1000" fill="hold"/>
                                        <p:tgtEl>
                                          <p:spTgt spid="51"/>
                                        </p:tgtEl>
                                        <p:attrNameLst>
                                          <p:attrName>ppt_x</p:attrName>
                                        </p:attrNameLst>
                                      </p:cBhvr>
                                      <p:tavLst>
                                        <p:tav tm="0">
                                          <p:val>
                                            <p:strVal val="#ppt_x"/>
                                          </p:val>
                                        </p:tav>
                                        <p:tav tm="100000">
                                          <p:val>
                                            <p:strVal val="#ppt_x"/>
                                          </p:val>
                                        </p:tav>
                                      </p:tavLst>
                                    </p:anim>
                                    <p:anim calcmode="lin" valueType="num">
                                      <p:cBhvr>
                                        <p:cTn id="35"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7" grpId="0" animBg="1"/>
      <p:bldP spid="148" grpId="0" animBg="1"/>
      <p:bldP spid="149" grpId="0" animBg="1"/>
      <p:bldP spid="26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0" name="组合 139"/>
          <p:cNvGrpSpPr/>
          <p:nvPr/>
        </p:nvGrpSpPr>
        <p:grpSpPr>
          <a:xfrm>
            <a:off x="1568773" y="1745761"/>
            <a:ext cx="9349524" cy="610765"/>
            <a:chOff x="1851876" y="1268554"/>
            <a:chExt cx="9349524" cy="610765"/>
          </a:xfrm>
        </p:grpSpPr>
        <p:grpSp>
          <p:nvGrpSpPr>
            <p:cNvPr id="141" name="组合 140"/>
            <p:cNvGrpSpPr/>
            <p:nvPr/>
          </p:nvGrpSpPr>
          <p:grpSpPr>
            <a:xfrm>
              <a:off x="2995772" y="1273231"/>
              <a:ext cx="355207" cy="400110"/>
              <a:chOff x="4906689" y="2877765"/>
              <a:chExt cx="355207" cy="400110"/>
            </a:xfrm>
          </p:grpSpPr>
          <p:sp>
            <p:nvSpPr>
              <p:cNvPr id="157" name="圆角矩形 156"/>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58" name="文本框 157"/>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42" name="组合 141"/>
            <p:cNvGrpSpPr/>
            <p:nvPr/>
          </p:nvGrpSpPr>
          <p:grpSpPr>
            <a:xfrm>
              <a:off x="5286084" y="1269838"/>
              <a:ext cx="355207" cy="400110"/>
              <a:chOff x="5949226" y="2874372"/>
              <a:chExt cx="355207" cy="400110"/>
            </a:xfrm>
          </p:grpSpPr>
          <p:sp>
            <p:nvSpPr>
              <p:cNvPr id="155" name="圆角矩形 154"/>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56" name="文本框 155"/>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1</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43" name="组合 142"/>
            <p:cNvGrpSpPr/>
            <p:nvPr/>
          </p:nvGrpSpPr>
          <p:grpSpPr>
            <a:xfrm>
              <a:off x="7624682" y="1268554"/>
              <a:ext cx="355207" cy="400110"/>
              <a:chOff x="7055924" y="2873088"/>
              <a:chExt cx="355207" cy="400110"/>
            </a:xfrm>
          </p:grpSpPr>
          <p:sp>
            <p:nvSpPr>
              <p:cNvPr id="153" name="圆角矩形 152"/>
              <p:cNvSpPr/>
              <p:nvPr/>
            </p:nvSpPr>
            <p:spPr>
              <a:xfrm>
                <a:off x="7058827" y="2938919"/>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54" name="文本框 153"/>
              <p:cNvSpPr txBox="1"/>
              <p:nvPr/>
            </p:nvSpPr>
            <p:spPr>
              <a:xfrm>
                <a:off x="7055924" y="2873088"/>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2</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44" name="组合 143"/>
            <p:cNvGrpSpPr/>
            <p:nvPr/>
          </p:nvGrpSpPr>
          <p:grpSpPr>
            <a:xfrm>
              <a:off x="9947860" y="1270636"/>
              <a:ext cx="355207" cy="400110"/>
              <a:chOff x="8153552" y="2875170"/>
              <a:chExt cx="355207" cy="400110"/>
            </a:xfrm>
          </p:grpSpPr>
          <p:sp>
            <p:nvSpPr>
              <p:cNvPr id="151" name="圆角矩形 150"/>
              <p:cNvSpPr/>
              <p:nvPr/>
            </p:nvSpPr>
            <p:spPr>
              <a:xfrm>
                <a:off x="8156455" y="2941001"/>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52" name="文本框 151"/>
              <p:cNvSpPr txBox="1"/>
              <p:nvPr/>
            </p:nvSpPr>
            <p:spPr>
              <a:xfrm>
                <a:off x="8153552" y="2875170"/>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3</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145" name="文本框 144"/>
            <p:cNvSpPr txBox="1"/>
            <p:nvPr/>
          </p:nvSpPr>
          <p:spPr>
            <a:xfrm>
              <a:off x="1851876" y="1479209"/>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146" name="直接箭头连接符 145"/>
            <p:cNvCxnSpPr/>
            <p:nvPr/>
          </p:nvCxnSpPr>
          <p:spPr>
            <a:xfrm>
              <a:off x="2165220" y="1729568"/>
              <a:ext cx="9036180"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直接连接符 146"/>
            <p:cNvCxnSpPr>
              <a:endCxn id="158" idx="2"/>
            </p:cNvCxnSpPr>
            <p:nvPr/>
          </p:nvCxnSpPr>
          <p:spPr>
            <a:xfrm flipV="1">
              <a:off x="3173375" y="1673341"/>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8" name="直接连接符 147"/>
            <p:cNvCxnSpPr>
              <a:endCxn id="156" idx="2"/>
            </p:cNvCxnSpPr>
            <p:nvPr/>
          </p:nvCxnSpPr>
          <p:spPr>
            <a:xfrm flipV="1">
              <a:off x="5463686" y="1669948"/>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9" name="直接连接符 148"/>
            <p:cNvCxnSpPr>
              <a:endCxn id="154" idx="2"/>
            </p:cNvCxnSpPr>
            <p:nvPr/>
          </p:nvCxnSpPr>
          <p:spPr>
            <a:xfrm flipV="1">
              <a:off x="7802285" y="1668664"/>
              <a:ext cx="1" cy="4875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0" name="直接连接符 149"/>
            <p:cNvCxnSpPr>
              <a:endCxn id="152" idx="2"/>
            </p:cNvCxnSpPr>
            <p:nvPr/>
          </p:nvCxnSpPr>
          <p:spPr>
            <a:xfrm flipV="1">
              <a:off x="10125464" y="1670746"/>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96" name="内容占位符 2"/>
          <p:cNvSpPr txBox="1">
            <a:spLocks/>
          </p:cNvSpPr>
          <p:nvPr/>
        </p:nvSpPr>
        <p:spPr>
          <a:xfrm>
            <a:off x="2298975" y="4772126"/>
            <a:ext cx="1159985" cy="3927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000" dirty="0">
                <a:latin typeface="Arial" panose="020B0604020202020204" pitchFamily="34" charset="0"/>
                <a:cs typeface="Arial" panose="020B0604020202020204" pitchFamily="34" charset="0"/>
              </a:rPr>
              <a:t>block b1</a:t>
            </a:r>
            <a:endParaRPr lang="zh-CN" altLang="en-US" sz="2000" dirty="0">
              <a:latin typeface="Arial" panose="020B0604020202020204" pitchFamily="34" charset="0"/>
              <a:cs typeface="Arial" panose="020B0604020202020204" pitchFamily="34" charset="0"/>
            </a:endParaRPr>
          </a:p>
        </p:txBody>
      </p:sp>
      <p:sp>
        <p:nvSpPr>
          <p:cNvPr id="110" name="内容占位符 2"/>
          <p:cNvSpPr txBox="1">
            <a:spLocks/>
          </p:cNvSpPr>
          <p:nvPr/>
        </p:nvSpPr>
        <p:spPr>
          <a:xfrm>
            <a:off x="4586716" y="4762836"/>
            <a:ext cx="1159985" cy="3927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000" dirty="0">
                <a:latin typeface="Arial" panose="020B0604020202020204" pitchFamily="34" charset="0"/>
                <a:cs typeface="Arial" panose="020B0604020202020204" pitchFamily="34" charset="0"/>
              </a:rPr>
              <a:t>block b2</a:t>
            </a:r>
            <a:endParaRPr lang="zh-CN" altLang="en-US" sz="2000" dirty="0">
              <a:latin typeface="Arial" panose="020B0604020202020204" pitchFamily="34" charset="0"/>
              <a:cs typeface="Arial" panose="020B0604020202020204" pitchFamily="34" charset="0"/>
            </a:endParaRPr>
          </a:p>
        </p:txBody>
      </p:sp>
      <p:sp>
        <p:nvSpPr>
          <p:cNvPr id="111" name="内容占位符 2"/>
          <p:cNvSpPr txBox="1">
            <a:spLocks/>
          </p:cNvSpPr>
          <p:nvPr/>
        </p:nvSpPr>
        <p:spPr>
          <a:xfrm>
            <a:off x="6982811" y="4736086"/>
            <a:ext cx="1159985" cy="3927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000" dirty="0">
                <a:latin typeface="Arial" panose="020B0604020202020204" pitchFamily="34" charset="0"/>
                <a:cs typeface="Arial" panose="020B0604020202020204" pitchFamily="34" charset="0"/>
              </a:rPr>
              <a:t>block b3</a:t>
            </a:r>
            <a:endParaRPr lang="zh-CN" altLang="en-US" sz="2000" dirty="0">
              <a:latin typeface="Arial" panose="020B0604020202020204" pitchFamily="34" charset="0"/>
              <a:cs typeface="Arial" panose="020B0604020202020204" pitchFamily="34" charset="0"/>
            </a:endParaRPr>
          </a:p>
        </p:txBody>
      </p:sp>
      <p:sp>
        <p:nvSpPr>
          <p:cNvPr id="112" name="内容占位符 2"/>
          <p:cNvSpPr txBox="1">
            <a:spLocks/>
          </p:cNvSpPr>
          <p:nvPr/>
        </p:nvSpPr>
        <p:spPr>
          <a:xfrm>
            <a:off x="9470116" y="4717124"/>
            <a:ext cx="1159985" cy="3927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000" dirty="0">
                <a:latin typeface="Arial" panose="020B0604020202020204" pitchFamily="34" charset="0"/>
                <a:cs typeface="Arial" panose="020B0604020202020204" pitchFamily="34" charset="0"/>
              </a:rPr>
              <a:t>block b4</a:t>
            </a:r>
            <a:endParaRPr lang="zh-CN" altLang="en-US" sz="2000" dirty="0">
              <a:latin typeface="Arial" panose="020B0604020202020204" pitchFamily="34" charset="0"/>
              <a:cs typeface="Arial" panose="020B0604020202020204" pitchFamily="34" charset="0"/>
            </a:endParaRPr>
          </a:p>
        </p:txBody>
      </p:sp>
      <p:sp>
        <p:nvSpPr>
          <p:cNvPr id="113" name="内容占位符 2"/>
          <p:cNvSpPr txBox="1">
            <a:spLocks/>
          </p:cNvSpPr>
          <p:nvPr/>
        </p:nvSpPr>
        <p:spPr>
          <a:xfrm>
            <a:off x="3458960" y="4780408"/>
            <a:ext cx="1159985" cy="3927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000" dirty="0">
                <a:latin typeface="Times New Roman" panose="02020603050405020304" pitchFamily="18" charset="0"/>
                <a:cs typeface="Times New Roman" panose="02020603050405020304" pitchFamily="18" charset="0"/>
                <a:sym typeface="Wingdings" panose="05000000000000000000" pitchFamily="2" charset="2"/>
              </a:rPr>
              <a:t></a:t>
            </a:r>
            <a:endParaRPr lang="zh-CN" altLang="en-US" sz="2000" dirty="0">
              <a:latin typeface="Times New Roman" panose="02020603050405020304" pitchFamily="18" charset="0"/>
              <a:cs typeface="Times New Roman" panose="02020603050405020304" pitchFamily="18" charset="0"/>
            </a:endParaRPr>
          </a:p>
        </p:txBody>
      </p:sp>
      <p:grpSp>
        <p:nvGrpSpPr>
          <p:cNvPr id="14" name="组合 13"/>
          <p:cNvGrpSpPr/>
          <p:nvPr/>
        </p:nvGrpSpPr>
        <p:grpSpPr>
          <a:xfrm>
            <a:off x="2171245" y="2971788"/>
            <a:ext cx="8422280" cy="1396885"/>
            <a:chOff x="2171245" y="2971788"/>
            <a:chExt cx="8422280" cy="1396885"/>
          </a:xfrm>
        </p:grpSpPr>
        <p:sp>
          <p:nvSpPr>
            <p:cNvPr id="73" name="矩形 72"/>
            <p:cNvSpPr/>
            <p:nvPr/>
          </p:nvSpPr>
          <p:spPr>
            <a:xfrm>
              <a:off x="2171245" y="3030043"/>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矩形 73"/>
            <p:cNvSpPr/>
            <p:nvPr/>
          </p:nvSpPr>
          <p:spPr>
            <a:xfrm>
              <a:off x="4466284" y="2999379"/>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74"/>
            <p:cNvSpPr/>
            <p:nvPr/>
          </p:nvSpPr>
          <p:spPr>
            <a:xfrm>
              <a:off x="6810366" y="2988726"/>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任意多边形 75"/>
            <p:cNvSpPr/>
            <p:nvPr/>
          </p:nvSpPr>
          <p:spPr>
            <a:xfrm>
              <a:off x="4801955" y="3071434"/>
              <a:ext cx="612950" cy="111536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950" h="1115367">
                  <a:moveTo>
                    <a:pt x="10048" y="0"/>
                  </a:moveTo>
                  <a:lnTo>
                    <a:pt x="0" y="803868"/>
                  </a:lnTo>
                  <a:lnTo>
                    <a:pt x="602901" y="1115367"/>
                  </a:lnTo>
                  <a:lnTo>
                    <a:pt x="612950" y="351692"/>
                  </a:lnTo>
                  <a:lnTo>
                    <a:pt x="1004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7" name="组合 76"/>
            <p:cNvGrpSpPr/>
            <p:nvPr/>
          </p:nvGrpSpPr>
          <p:grpSpPr>
            <a:xfrm>
              <a:off x="4760665" y="3052620"/>
              <a:ext cx="698190" cy="1188181"/>
              <a:chOff x="5085437" y="5015532"/>
              <a:chExt cx="698190" cy="1188181"/>
            </a:xfrm>
          </p:grpSpPr>
          <p:sp>
            <p:nvSpPr>
              <p:cNvPr id="115" name="Oval 68">
                <a:extLst>
                  <a:ext uri="{FF2B5EF4-FFF2-40B4-BE49-F238E27FC236}">
                    <a16:creationId xmlns:a16="http://schemas.microsoft.com/office/drawing/2014/main" id="{C52417DA-C316-664F-8D1F-4617FC954115}"/>
                  </a:ext>
                </a:extLst>
              </p:cNvPr>
              <p:cNvSpPr/>
              <p:nvPr/>
            </p:nvSpPr>
            <p:spPr>
              <a:xfrm>
                <a:off x="5091788" y="50155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17" name="Oval 70">
                <a:extLst>
                  <a:ext uri="{FF2B5EF4-FFF2-40B4-BE49-F238E27FC236}">
                    <a16:creationId xmlns:a16="http://schemas.microsoft.com/office/drawing/2014/main" id="{2DAF4F58-3C53-784B-9F59-99928283FCA7}"/>
                  </a:ext>
                </a:extLst>
              </p:cNvPr>
              <p:cNvSpPr/>
              <p:nvPr/>
            </p:nvSpPr>
            <p:spPr>
              <a:xfrm>
                <a:off x="508543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18" name="Oval 69">
                <a:extLst>
                  <a:ext uri="{FF2B5EF4-FFF2-40B4-BE49-F238E27FC236}">
                    <a16:creationId xmlns:a16="http://schemas.microsoft.com/office/drawing/2014/main" id="{B6F42F02-D0FF-6646-B13A-89EA436CBFEC}"/>
                  </a:ext>
                </a:extLst>
              </p:cNvPr>
              <p:cNvSpPr/>
              <p:nvPr/>
            </p:nvSpPr>
            <p:spPr>
              <a:xfrm>
                <a:off x="5675627" y="534065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19" name="Oval 71">
                <a:extLst>
                  <a:ext uri="{FF2B5EF4-FFF2-40B4-BE49-F238E27FC236}">
                    <a16:creationId xmlns:a16="http://schemas.microsoft.com/office/drawing/2014/main" id="{90A81153-8C6F-684F-B62B-1D2DA9315AB9}"/>
                  </a:ext>
                </a:extLst>
              </p:cNvPr>
              <p:cNvSpPr/>
              <p:nvPr/>
            </p:nvSpPr>
            <p:spPr>
              <a:xfrm>
                <a:off x="5675627" y="609571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sp>
          <p:nvSpPr>
            <p:cNvPr id="78" name="任意多边形 77"/>
            <p:cNvSpPr/>
            <p:nvPr/>
          </p:nvSpPr>
          <p:spPr>
            <a:xfrm>
              <a:off x="7173026" y="3316351"/>
              <a:ext cx="492369" cy="773723"/>
            </a:xfrm>
            <a:custGeom>
              <a:avLst/>
              <a:gdLst>
                <a:gd name="connsiteX0" fmla="*/ 211015 w 492369"/>
                <a:gd name="connsiteY0" fmla="*/ 0 h 773723"/>
                <a:gd name="connsiteX1" fmla="*/ 0 w 492369"/>
                <a:gd name="connsiteY1" fmla="*/ 522514 h 773723"/>
                <a:gd name="connsiteX2" fmla="*/ 492369 w 492369"/>
                <a:gd name="connsiteY2" fmla="*/ 773723 h 773723"/>
                <a:gd name="connsiteX3" fmla="*/ 211015 w 492369"/>
                <a:gd name="connsiteY3" fmla="*/ 0 h 773723"/>
              </a:gdLst>
              <a:ahLst/>
              <a:cxnLst>
                <a:cxn ang="0">
                  <a:pos x="connsiteX0" y="connsiteY0"/>
                </a:cxn>
                <a:cxn ang="0">
                  <a:pos x="connsiteX1" y="connsiteY1"/>
                </a:cxn>
                <a:cxn ang="0">
                  <a:pos x="connsiteX2" y="connsiteY2"/>
                </a:cxn>
                <a:cxn ang="0">
                  <a:pos x="connsiteX3" y="connsiteY3"/>
                </a:cxn>
              </a:cxnLst>
              <a:rect l="l" t="t" r="r" b="b"/>
              <a:pathLst>
                <a:path w="492369" h="773723">
                  <a:moveTo>
                    <a:pt x="211015" y="0"/>
                  </a:moveTo>
                  <a:lnTo>
                    <a:pt x="0" y="522514"/>
                  </a:lnTo>
                  <a:lnTo>
                    <a:pt x="492369" y="773723"/>
                  </a:lnTo>
                  <a:lnTo>
                    <a:pt x="211015"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9" name="组合 78"/>
            <p:cNvGrpSpPr/>
            <p:nvPr/>
          </p:nvGrpSpPr>
          <p:grpSpPr>
            <a:xfrm>
              <a:off x="7130649" y="3262351"/>
              <a:ext cx="601671" cy="865191"/>
              <a:chOff x="7455421" y="5225263"/>
              <a:chExt cx="601671" cy="865191"/>
            </a:xfrm>
          </p:grpSpPr>
          <p:sp>
            <p:nvSpPr>
              <p:cNvPr id="108" name="Oval 74">
                <a:extLst>
                  <a:ext uri="{FF2B5EF4-FFF2-40B4-BE49-F238E27FC236}">
                    <a16:creationId xmlns:a16="http://schemas.microsoft.com/office/drawing/2014/main" id="{26906666-90B9-3748-B7FC-8413690E80F7}"/>
                  </a:ext>
                </a:extLst>
              </p:cNvPr>
              <p:cNvSpPr/>
              <p:nvPr/>
            </p:nvSpPr>
            <p:spPr>
              <a:xfrm>
                <a:off x="7657753" y="5225263"/>
                <a:ext cx="107999" cy="108000"/>
              </a:xfrm>
              <a:prstGeom prst="ellipse">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09" name="Oval 75">
                <a:extLst>
                  <a:ext uri="{FF2B5EF4-FFF2-40B4-BE49-F238E27FC236}">
                    <a16:creationId xmlns:a16="http://schemas.microsoft.com/office/drawing/2014/main" id="{41818099-4A6A-4D41-87B3-530687160846}"/>
                  </a:ext>
                </a:extLst>
              </p:cNvPr>
              <p:cNvSpPr/>
              <p:nvPr/>
            </p:nvSpPr>
            <p:spPr>
              <a:xfrm>
                <a:off x="7455421" y="5750922"/>
                <a:ext cx="107999"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14" name="Oval 76">
                <a:extLst>
                  <a:ext uri="{FF2B5EF4-FFF2-40B4-BE49-F238E27FC236}">
                    <a16:creationId xmlns:a16="http://schemas.microsoft.com/office/drawing/2014/main" id="{56A83B16-9498-6B49-B7CE-C7D87CB23D57}"/>
                  </a:ext>
                </a:extLst>
              </p:cNvPr>
              <p:cNvSpPr/>
              <p:nvPr/>
            </p:nvSpPr>
            <p:spPr>
              <a:xfrm>
                <a:off x="7949093" y="5982454"/>
                <a:ext cx="107999" cy="108000"/>
              </a:xfrm>
              <a:prstGeom prst="ellipse">
                <a:avLst/>
              </a:prstGeom>
              <a:solidFill>
                <a:srgbClr val="6C86A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sp>
          <p:nvSpPr>
            <p:cNvPr id="80" name="矩形 79"/>
            <p:cNvSpPr/>
            <p:nvPr/>
          </p:nvSpPr>
          <p:spPr>
            <a:xfrm>
              <a:off x="9265827" y="2971788"/>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任意多边形 80"/>
            <p:cNvSpPr/>
            <p:nvPr/>
          </p:nvSpPr>
          <p:spPr>
            <a:xfrm>
              <a:off x="9609224" y="3202317"/>
              <a:ext cx="627888" cy="890016"/>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888" h="890016">
                  <a:moveTo>
                    <a:pt x="323088" y="0"/>
                  </a:moveTo>
                  <a:lnTo>
                    <a:pt x="0" y="292608"/>
                  </a:lnTo>
                  <a:lnTo>
                    <a:pt x="103632" y="688848"/>
                  </a:lnTo>
                  <a:lnTo>
                    <a:pt x="542544" y="890016"/>
                  </a:lnTo>
                  <a:lnTo>
                    <a:pt x="627888" y="445008"/>
                  </a:lnTo>
                  <a:lnTo>
                    <a:pt x="32308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2" name="组合 81"/>
            <p:cNvGrpSpPr/>
            <p:nvPr/>
          </p:nvGrpSpPr>
          <p:grpSpPr>
            <a:xfrm>
              <a:off x="9555224" y="3149489"/>
              <a:ext cx="714320" cy="969140"/>
              <a:chOff x="9879996" y="5112401"/>
              <a:chExt cx="714320" cy="969140"/>
            </a:xfrm>
          </p:grpSpPr>
          <p:sp>
            <p:nvSpPr>
              <p:cNvPr id="103" name="Oval 78">
                <a:extLst>
                  <a:ext uri="{FF2B5EF4-FFF2-40B4-BE49-F238E27FC236}">
                    <a16:creationId xmlns:a16="http://schemas.microsoft.com/office/drawing/2014/main" id="{827FC855-4BDC-9645-9D6D-92B6F022A356}"/>
                  </a:ext>
                </a:extLst>
              </p:cNvPr>
              <p:cNvSpPr/>
              <p:nvPr/>
            </p:nvSpPr>
            <p:spPr>
              <a:xfrm>
                <a:off x="9879996" y="540600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04" name="Oval 79">
                <a:extLst>
                  <a:ext uri="{FF2B5EF4-FFF2-40B4-BE49-F238E27FC236}">
                    <a16:creationId xmlns:a16="http://schemas.microsoft.com/office/drawing/2014/main" id="{66500CF2-FF33-2940-BAE0-6142EBE2B1F3}"/>
                  </a:ext>
                </a:extLst>
              </p:cNvPr>
              <p:cNvSpPr/>
              <p:nvPr/>
            </p:nvSpPr>
            <p:spPr>
              <a:xfrm>
                <a:off x="10194801" y="5112401"/>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05" name="Oval 80">
                <a:extLst>
                  <a:ext uri="{FF2B5EF4-FFF2-40B4-BE49-F238E27FC236}">
                    <a16:creationId xmlns:a16="http://schemas.microsoft.com/office/drawing/2014/main" id="{D692DAEC-41E4-624F-9DA4-46B4EC0A08AC}"/>
                  </a:ext>
                </a:extLst>
              </p:cNvPr>
              <p:cNvSpPr/>
              <p:nvPr/>
            </p:nvSpPr>
            <p:spPr>
              <a:xfrm>
                <a:off x="10486316" y="555671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06" name="Oval 81">
                <a:extLst>
                  <a:ext uri="{FF2B5EF4-FFF2-40B4-BE49-F238E27FC236}">
                    <a16:creationId xmlns:a16="http://schemas.microsoft.com/office/drawing/2014/main" id="{FD57E963-C4FD-D345-B321-26BE9FFD9BF1}"/>
                  </a:ext>
                </a:extLst>
              </p:cNvPr>
              <p:cNvSpPr/>
              <p:nvPr/>
            </p:nvSpPr>
            <p:spPr>
              <a:xfrm>
                <a:off x="9974117" y="57826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07" name="Oval 82">
                <a:extLst>
                  <a:ext uri="{FF2B5EF4-FFF2-40B4-BE49-F238E27FC236}">
                    <a16:creationId xmlns:a16="http://schemas.microsoft.com/office/drawing/2014/main" id="{1705314D-27FE-7443-B1E3-F8FD17FA4E6F}"/>
                  </a:ext>
                </a:extLst>
              </p:cNvPr>
              <p:cNvSpPr/>
              <p:nvPr/>
            </p:nvSpPr>
            <p:spPr>
              <a:xfrm>
                <a:off x="10399371" y="5973541"/>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cxnSp>
          <p:nvCxnSpPr>
            <p:cNvPr id="87" name="直接连接符 86"/>
            <p:cNvCxnSpPr>
              <a:stCxn id="119" idx="6"/>
              <a:endCxn id="114" idx="3"/>
            </p:cNvCxnSpPr>
            <p:nvPr/>
          </p:nvCxnSpPr>
          <p:spPr>
            <a:xfrm flipV="1">
              <a:off x="5458855" y="4111726"/>
              <a:ext cx="2181282" cy="75075"/>
            </a:xfrm>
            <a:prstGeom prst="line">
              <a:avLst/>
            </a:prstGeom>
          </p:spPr>
          <p:style>
            <a:lnRef idx="1">
              <a:schemeClr val="dk1"/>
            </a:lnRef>
            <a:fillRef idx="0">
              <a:schemeClr val="dk1"/>
            </a:fillRef>
            <a:effectRef idx="0">
              <a:schemeClr val="dk1"/>
            </a:effectRef>
            <a:fontRef idx="minor">
              <a:schemeClr val="tx1"/>
            </a:fontRef>
          </p:style>
        </p:cxnSp>
        <p:cxnSp>
          <p:nvCxnSpPr>
            <p:cNvPr id="88" name="直接连接符 87"/>
            <p:cNvCxnSpPr>
              <a:stCxn id="117" idx="6"/>
              <a:endCxn id="109" idx="2"/>
            </p:cNvCxnSpPr>
            <p:nvPr/>
          </p:nvCxnSpPr>
          <p:spPr>
            <a:xfrm flipV="1">
              <a:off x="4868665" y="3842010"/>
              <a:ext cx="2261984" cy="17907"/>
            </a:xfrm>
            <a:prstGeom prst="line">
              <a:avLst/>
            </a:prstGeom>
          </p:spPr>
          <p:style>
            <a:lnRef idx="1">
              <a:schemeClr val="dk1"/>
            </a:lnRef>
            <a:fillRef idx="0">
              <a:schemeClr val="dk1"/>
            </a:fillRef>
            <a:effectRef idx="0">
              <a:schemeClr val="dk1"/>
            </a:effectRef>
            <a:fontRef idx="minor">
              <a:schemeClr val="tx1"/>
            </a:fontRef>
          </p:style>
        </p:cxnSp>
        <p:cxnSp>
          <p:nvCxnSpPr>
            <p:cNvPr id="89" name="直接连接符 88"/>
            <p:cNvCxnSpPr>
              <a:stCxn id="118" idx="6"/>
              <a:endCxn id="108" idx="2"/>
            </p:cNvCxnSpPr>
            <p:nvPr/>
          </p:nvCxnSpPr>
          <p:spPr>
            <a:xfrm flipV="1">
              <a:off x="5458855" y="3316351"/>
              <a:ext cx="1874126" cy="115389"/>
            </a:xfrm>
            <a:prstGeom prst="line">
              <a:avLst/>
            </a:prstGeom>
          </p:spPr>
          <p:style>
            <a:lnRef idx="1">
              <a:schemeClr val="dk1"/>
            </a:lnRef>
            <a:fillRef idx="0">
              <a:schemeClr val="dk1"/>
            </a:fillRef>
            <a:effectRef idx="0">
              <a:schemeClr val="dk1"/>
            </a:effectRef>
            <a:fontRef idx="minor">
              <a:schemeClr val="tx1"/>
            </a:fontRef>
          </p:style>
        </p:cxnSp>
        <p:cxnSp>
          <p:nvCxnSpPr>
            <p:cNvPr id="90" name="直接连接符 89"/>
            <p:cNvCxnSpPr>
              <a:stCxn id="115" idx="6"/>
              <a:endCxn id="108" idx="2"/>
            </p:cNvCxnSpPr>
            <p:nvPr/>
          </p:nvCxnSpPr>
          <p:spPr>
            <a:xfrm>
              <a:off x="4875016" y="3106620"/>
              <a:ext cx="2457965" cy="209731"/>
            </a:xfrm>
            <a:prstGeom prst="line">
              <a:avLst/>
            </a:prstGeom>
          </p:spPr>
          <p:style>
            <a:lnRef idx="1">
              <a:schemeClr val="dk1"/>
            </a:lnRef>
            <a:fillRef idx="0">
              <a:schemeClr val="dk1"/>
            </a:fillRef>
            <a:effectRef idx="0">
              <a:schemeClr val="dk1"/>
            </a:effectRef>
            <a:fontRef idx="minor">
              <a:schemeClr val="tx1"/>
            </a:fontRef>
          </p:style>
        </p:cxnSp>
        <p:cxnSp>
          <p:nvCxnSpPr>
            <p:cNvPr id="91" name="直接连接符 90"/>
            <p:cNvCxnSpPr>
              <a:stCxn id="114" idx="6"/>
              <a:endCxn id="107" idx="2"/>
            </p:cNvCxnSpPr>
            <p:nvPr/>
          </p:nvCxnSpPr>
          <p:spPr>
            <a:xfrm flipV="1">
              <a:off x="7732320" y="4064629"/>
              <a:ext cx="2342279" cy="8913"/>
            </a:xfrm>
            <a:prstGeom prst="line">
              <a:avLst/>
            </a:prstGeom>
          </p:spPr>
          <p:style>
            <a:lnRef idx="1">
              <a:schemeClr val="dk1"/>
            </a:lnRef>
            <a:fillRef idx="0">
              <a:schemeClr val="dk1"/>
            </a:fillRef>
            <a:effectRef idx="0">
              <a:schemeClr val="dk1"/>
            </a:effectRef>
            <a:fontRef idx="minor">
              <a:schemeClr val="tx1"/>
            </a:fontRef>
          </p:style>
        </p:cxnSp>
        <p:cxnSp>
          <p:nvCxnSpPr>
            <p:cNvPr id="92" name="直接连接符 91"/>
            <p:cNvCxnSpPr>
              <a:stCxn id="109" idx="6"/>
              <a:endCxn id="106" idx="2"/>
            </p:cNvCxnSpPr>
            <p:nvPr/>
          </p:nvCxnSpPr>
          <p:spPr>
            <a:xfrm>
              <a:off x="7238648" y="3842010"/>
              <a:ext cx="2410697" cy="31709"/>
            </a:xfrm>
            <a:prstGeom prst="line">
              <a:avLst/>
            </a:prstGeom>
          </p:spPr>
          <p:style>
            <a:lnRef idx="1">
              <a:schemeClr val="dk1"/>
            </a:lnRef>
            <a:fillRef idx="0">
              <a:schemeClr val="dk1"/>
            </a:fillRef>
            <a:effectRef idx="0">
              <a:schemeClr val="dk1"/>
            </a:effectRef>
            <a:fontRef idx="minor">
              <a:schemeClr val="tx1"/>
            </a:fontRef>
          </p:style>
        </p:cxnSp>
        <p:cxnSp>
          <p:nvCxnSpPr>
            <p:cNvPr id="93" name="直接连接符 92"/>
            <p:cNvCxnSpPr>
              <a:stCxn id="108" idx="6"/>
              <a:endCxn id="105" idx="2"/>
            </p:cNvCxnSpPr>
            <p:nvPr/>
          </p:nvCxnSpPr>
          <p:spPr>
            <a:xfrm>
              <a:off x="7440980" y="3316351"/>
              <a:ext cx="2720564" cy="331456"/>
            </a:xfrm>
            <a:prstGeom prst="line">
              <a:avLst/>
            </a:prstGeom>
          </p:spPr>
          <p:style>
            <a:lnRef idx="1">
              <a:schemeClr val="dk1"/>
            </a:lnRef>
            <a:fillRef idx="0">
              <a:schemeClr val="dk1"/>
            </a:fillRef>
            <a:effectRef idx="0">
              <a:schemeClr val="dk1"/>
            </a:effectRef>
            <a:fontRef idx="minor">
              <a:schemeClr val="tx1"/>
            </a:fontRef>
          </p:style>
        </p:cxnSp>
        <p:cxnSp>
          <p:nvCxnSpPr>
            <p:cNvPr id="94" name="直接连接符 93"/>
            <p:cNvCxnSpPr>
              <a:stCxn id="108" idx="6"/>
              <a:endCxn id="104" idx="2"/>
            </p:cNvCxnSpPr>
            <p:nvPr/>
          </p:nvCxnSpPr>
          <p:spPr>
            <a:xfrm flipV="1">
              <a:off x="7440980" y="3203489"/>
              <a:ext cx="2429049" cy="112862"/>
            </a:xfrm>
            <a:prstGeom prst="line">
              <a:avLst/>
            </a:prstGeom>
          </p:spPr>
          <p:style>
            <a:lnRef idx="1">
              <a:schemeClr val="dk1"/>
            </a:lnRef>
            <a:fillRef idx="0">
              <a:schemeClr val="dk1"/>
            </a:fillRef>
            <a:effectRef idx="0">
              <a:schemeClr val="dk1"/>
            </a:effectRef>
            <a:fontRef idx="minor">
              <a:schemeClr val="tx1"/>
            </a:fontRef>
          </p:style>
        </p:cxnSp>
        <p:cxnSp>
          <p:nvCxnSpPr>
            <p:cNvPr id="95" name="直接连接符 94"/>
            <p:cNvCxnSpPr>
              <a:stCxn id="108" idx="6"/>
              <a:endCxn id="103" idx="1"/>
            </p:cNvCxnSpPr>
            <p:nvPr/>
          </p:nvCxnSpPr>
          <p:spPr>
            <a:xfrm>
              <a:off x="7440980" y="3316351"/>
              <a:ext cx="2130060" cy="142554"/>
            </a:xfrm>
            <a:prstGeom prst="line">
              <a:avLst/>
            </a:prstGeom>
          </p:spPr>
          <p:style>
            <a:lnRef idx="1">
              <a:schemeClr val="dk1"/>
            </a:lnRef>
            <a:fillRef idx="0">
              <a:schemeClr val="dk1"/>
            </a:fillRef>
            <a:effectRef idx="0">
              <a:schemeClr val="dk1"/>
            </a:effectRef>
            <a:fontRef idx="minor">
              <a:schemeClr val="tx1"/>
            </a:fontRef>
          </p:style>
        </p:cxnSp>
        <p:sp>
          <p:nvSpPr>
            <p:cNvPr id="116" name="矩形 115"/>
            <p:cNvSpPr/>
            <p:nvPr/>
          </p:nvSpPr>
          <p:spPr>
            <a:xfrm>
              <a:off x="2175977" y="3028667"/>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5" name="Group 97">
              <a:extLst>
                <a:ext uri="{FF2B5EF4-FFF2-40B4-BE49-F238E27FC236}">
                  <a16:creationId xmlns:a16="http://schemas.microsoft.com/office/drawing/2014/main" id="{15B4FA70-11D6-7D48-A787-CE7CB387ED58}"/>
                </a:ext>
              </a:extLst>
            </p:cNvPr>
            <p:cNvGrpSpPr/>
            <p:nvPr/>
          </p:nvGrpSpPr>
          <p:grpSpPr>
            <a:xfrm>
              <a:off x="2445425" y="3249257"/>
              <a:ext cx="727010" cy="1014913"/>
              <a:chOff x="2248343" y="1866187"/>
              <a:chExt cx="445621" cy="658403"/>
            </a:xfrm>
          </p:grpSpPr>
          <p:sp>
            <p:nvSpPr>
              <p:cNvPr id="126" name="Triangle 59">
                <a:extLst>
                  <a:ext uri="{FF2B5EF4-FFF2-40B4-BE49-F238E27FC236}">
                    <a16:creationId xmlns:a16="http://schemas.microsoft.com/office/drawing/2014/main" id="{F7B390C2-A875-094E-BE43-4CCB2CE05824}"/>
                  </a:ext>
                </a:extLst>
              </p:cNvPr>
              <p:cNvSpPr/>
              <p:nvPr/>
            </p:nvSpPr>
            <p:spPr>
              <a:xfrm>
                <a:off x="2277795" y="1885798"/>
                <a:ext cx="405325" cy="621941"/>
              </a:xfrm>
              <a:custGeom>
                <a:avLst/>
                <a:gdLst>
                  <a:gd name="connsiteX0" fmla="*/ 0 w 942622"/>
                  <a:gd name="connsiteY0" fmla="*/ 767788 h 767788"/>
                  <a:gd name="connsiteX1" fmla="*/ 471311 w 942622"/>
                  <a:gd name="connsiteY1" fmla="*/ 0 h 767788"/>
                  <a:gd name="connsiteX2" fmla="*/ 942622 w 942622"/>
                  <a:gd name="connsiteY2" fmla="*/ 767788 h 767788"/>
                  <a:gd name="connsiteX3" fmla="*/ 0 w 942622"/>
                  <a:gd name="connsiteY3" fmla="*/ 767788 h 767788"/>
                  <a:gd name="connsiteX0" fmla="*/ 0 w 801945"/>
                  <a:gd name="connsiteY0" fmla="*/ 767788 h 958707"/>
                  <a:gd name="connsiteX1" fmla="*/ 471311 w 801945"/>
                  <a:gd name="connsiteY1" fmla="*/ 0 h 958707"/>
                  <a:gd name="connsiteX2" fmla="*/ 801945 w 801945"/>
                  <a:gd name="connsiteY2" fmla="*/ 958707 h 958707"/>
                  <a:gd name="connsiteX3" fmla="*/ 0 w 801945"/>
                  <a:gd name="connsiteY3" fmla="*/ 767788 h 958707"/>
                  <a:gd name="connsiteX0" fmla="*/ 0 w 661268"/>
                  <a:gd name="connsiteY0" fmla="*/ 506531 h 958707"/>
                  <a:gd name="connsiteX1" fmla="*/ 330634 w 661268"/>
                  <a:gd name="connsiteY1" fmla="*/ 0 h 958707"/>
                  <a:gd name="connsiteX2" fmla="*/ 661268 w 661268"/>
                  <a:gd name="connsiteY2" fmla="*/ 958707 h 958707"/>
                  <a:gd name="connsiteX3" fmla="*/ 0 w 661268"/>
                  <a:gd name="connsiteY3" fmla="*/ 506531 h 958707"/>
                </a:gdLst>
                <a:ahLst/>
                <a:cxnLst>
                  <a:cxn ang="0">
                    <a:pos x="connsiteX0" y="connsiteY0"/>
                  </a:cxn>
                  <a:cxn ang="0">
                    <a:pos x="connsiteX1" y="connsiteY1"/>
                  </a:cxn>
                  <a:cxn ang="0">
                    <a:pos x="connsiteX2" y="connsiteY2"/>
                  </a:cxn>
                  <a:cxn ang="0">
                    <a:pos x="connsiteX3" y="connsiteY3"/>
                  </a:cxn>
                </a:cxnLst>
                <a:rect l="l" t="t" r="r" b="b"/>
                <a:pathLst>
                  <a:path w="661268" h="958707">
                    <a:moveTo>
                      <a:pt x="0" y="506531"/>
                    </a:moveTo>
                    <a:lnTo>
                      <a:pt x="330634" y="0"/>
                    </a:lnTo>
                    <a:lnTo>
                      <a:pt x="661268" y="958707"/>
                    </a:lnTo>
                    <a:lnTo>
                      <a:pt x="0" y="506531"/>
                    </a:lnTo>
                    <a:close/>
                  </a:path>
                </a:pathLst>
              </a:custGeom>
              <a:noFill/>
              <a:ln w="63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7" name="Oval 60">
                <a:extLst>
                  <a:ext uri="{FF2B5EF4-FFF2-40B4-BE49-F238E27FC236}">
                    <a16:creationId xmlns:a16="http://schemas.microsoft.com/office/drawing/2014/main" id="{98EF109F-85BC-874E-83DA-F7C2683C0A7E}"/>
                  </a:ext>
                </a:extLst>
              </p:cNvPr>
              <p:cNvSpPr/>
              <p:nvPr/>
            </p:nvSpPr>
            <p:spPr>
              <a:xfrm>
                <a:off x="2446642" y="1866187"/>
                <a:ext cx="66199" cy="70063"/>
              </a:xfrm>
              <a:prstGeom prst="ellipse">
                <a:avLst/>
              </a:prstGeom>
              <a:solidFill>
                <a:srgbClr val="76453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8" name="Oval 61">
                <a:extLst>
                  <a:ext uri="{FF2B5EF4-FFF2-40B4-BE49-F238E27FC236}">
                    <a16:creationId xmlns:a16="http://schemas.microsoft.com/office/drawing/2014/main" id="{579B62FE-8753-6B48-9527-D97E4672404B}"/>
                  </a:ext>
                </a:extLst>
              </p:cNvPr>
              <p:cNvSpPr/>
              <p:nvPr/>
            </p:nvSpPr>
            <p:spPr>
              <a:xfrm>
                <a:off x="2248343" y="2167702"/>
                <a:ext cx="66199" cy="70063"/>
              </a:xfrm>
              <a:prstGeom prst="ellipse">
                <a:avLst/>
              </a:prstGeom>
              <a:solidFill>
                <a:srgbClr val="353D7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9" name="Oval 62">
                <a:extLst>
                  <a:ext uri="{FF2B5EF4-FFF2-40B4-BE49-F238E27FC236}">
                    <a16:creationId xmlns:a16="http://schemas.microsoft.com/office/drawing/2014/main" id="{2191BEAC-36A3-DB42-8787-8B8199DA75B5}"/>
                  </a:ext>
                </a:extLst>
              </p:cNvPr>
              <p:cNvSpPr/>
              <p:nvPr/>
            </p:nvSpPr>
            <p:spPr>
              <a:xfrm>
                <a:off x="2627765" y="2454527"/>
                <a:ext cx="66199" cy="70063"/>
              </a:xfrm>
              <a:prstGeom prst="ellipse">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n>
                    <a:solidFill>
                      <a:schemeClr val="tx1"/>
                    </a:solidFill>
                  </a:ln>
                  <a:latin typeface="Linux Libertine" panose="02000503000000000000" pitchFamily="2" charset="0"/>
                  <a:ea typeface="Linux Libertine" panose="02000503000000000000" pitchFamily="2" charset="0"/>
                  <a:cs typeface="Linux Libertine" panose="02000503000000000000" pitchFamily="2" charset="0"/>
                </a:endParaRPr>
              </a:p>
            </p:txBody>
          </p:sp>
        </p:grpSp>
        <p:cxnSp>
          <p:nvCxnSpPr>
            <p:cNvPr id="83" name="直接连接符 82"/>
            <p:cNvCxnSpPr>
              <a:stCxn id="127" idx="7"/>
              <a:endCxn id="115" idx="2"/>
            </p:cNvCxnSpPr>
            <p:nvPr/>
          </p:nvCxnSpPr>
          <p:spPr>
            <a:xfrm flipV="1">
              <a:off x="2861126" y="3106620"/>
              <a:ext cx="1905890" cy="158453"/>
            </a:xfrm>
            <a:prstGeom prst="line">
              <a:avLst/>
            </a:prstGeom>
          </p:spPr>
          <p:style>
            <a:lnRef idx="1">
              <a:schemeClr val="dk1"/>
            </a:lnRef>
            <a:fillRef idx="0">
              <a:schemeClr val="dk1"/>
            </a:fillRef>
            <a:effectRef idx="0">
              <a:schemeClr val="dk1"/>
            </a:effectRef>
            <a:fontRef idx="minor">
              <a:schemeClr val="tx1"/>
            </a:fontRef>
          </p:style>
        </p:cxnSp>
        <p:cxnSp>
          <p:nvCxnSpPr>
            <p:cNvPr id="84" name="直接连接符 83"/>
            <p:cNvCxnSpPr>
              <a:stCxn id="127" idx="6"/>
              <a:endCxn id="118" idx="2"/>
            </p:cNvCxnSpPr>
            <p:nvPr/>
          </p:nvCxnSpPr>
          <p:spPr>
            <a:xfrm>
              <a:off x="2876942" y="3303257"/>
              <a:ext cx="2473913" cy="128483"/>
            </a:xfrm>
            <a:prstGeom prst="line">
              <a:avLst/>
            </a:prstGeom>
          </p:spPr>
          <p:style>
            <a:lnRef idx="1">
              <a:schemeClr val="dk1"/>
            </a:lnRef>
            <a:fillRef idx="0">
              <a:schemeClr val="dk1"/>
            </a:fillRef>
            <a:effectRef idx="0">
              <a:schemeClr val="dk1"/>
            </a:effectRef>
            <a:fontRef idx="minor">
              <a:schemeClr val="tx1"/>
            </a:fontRef>
          </p:style>
        </p:cxnSp>
        <p:cxnSp>
          <p:nvCxnSpPr>
            <p:cNvPr id="85" name="直接连接符 84"/>
            <p:cNvCxnSpPr>
              <a:stCxn id="129" idx="6"/>
              <a:endCxn id="119" idx="2"/>
            </p:cNvCxnSpPr>
            <p:nvPr/>
          </p:nvCxnSpPr>
          <p:spPr>
            <a:xfrm flipV="1">
              <a:off x="3172435" y="4186801"/>
              <a:ext cx="2178420" cy="23369"/>
            </a:xfrm>
            <a:prstGeom prst="line">
              <a:avLst/>
            </a:prstGeom>
          </p:spPr>
          <p:style>
            <a:lnRef idx="1">
              <a:schemeClr val="dk1"/>
            </a:lnRef>
            <a:fillRef idx="0">
              <a:schemeClr val="dk1"/>
            </a:fillRef>
            <a:effectRef idx="0">
              <a:schemeClr val="dk1"/>
            </a:effectRef>
            <a:fontRef idx="minor">
              <a:schemeClr val="tx1"/>
            </a:fontRef>
          </p:style>
        </p:cxnSp>
        <p:cxnSp>
          <p:nvCxnSpPr>
            <p:cNvPr id="86" name="直接连接符 85"/>
            <p:cNvCxnSpPr>
              <a:stCxn id="128" idx="6"/>
              <a:endCxn id="117" idx="2"/>
            </p:cNvCxnSpPr>
            <p:nvPr/>
          </p:nvCxnSpPr>
          <p:spPr>
            <a:xfrm>
              <a:off x="2553426" y="3768035"/>
              <a:ext cx="2207239" cy="91882"/>
            </a:xfrm>
            <a:prstGeom prst="line">
              <a:avLst/>
            </a:prstGeom>
          </p:spPr>
          <p:style>
            <a:lnRef idx="1">
              <a:schemeClr val="dk1"/>
            </a:lnRef>
            <a:fillRef idx="0">
              <a:schemeClr val="dk1"/>
            </a:fillRef>
            <a:effectRef idx="0">
              <a:schemeClr val="dk1"/>
            </a:effectRef>
            <a:fontRef idx="minor">
              <a:schemeClr val="tx1"/>
            </a:fontRef>
          </p:style>
        </p:cxnSp>
      </p:grpSp>
      <p:sp>
        <p:nvSpPr>
          <p:cNvPr id="100" name="标题 1">
            <a:extLst>
              <a:ext uri="{FF2B5EF4-FFF2-40B4-BE49-F238E27FC236}">
                <a16:creationId xmlns:a16="http://schemas.microsoft.com/office/drawing/2014/main" id="{F733BCF3-5949-451F-AA8D-B005837BE712}"/>
              </a:ext>
            </a:extLst>
          </p:cNvPr>
          <p:cNvSpPr>
            <a:spLocks noGrp="1"/>
          </p:cNvSpPr>
          <p:nvPr>
            <p:ph type="title"/>
          </p:nvPr>
        </p:nvSpPr>
        <p:spPr>
          <a:xfrm>
            <a:off x="838200" y="365126"/>
            <a:ext cx="10515600" cy="957802"/>
          </a:xfrm>
        </p:spPr>
        <p:txBody>
          <a:bodyPr>
            <a:normAutofit fontScale="90000"/>
          </a:bodyPr>
          <a:lstStyle/>
          <a:p>
            <a:pPr lvl="1" algn="ctr">
              <a:lnSpc>
                <a:spcPct val="150000"/>
              </a:lnSpc>
            </a:pPr>
            <a:r>
              <a:rPr lang="en-US" altLang="zh-CN" sz="4400" dirty="0">
                <a:solidFill>
                  <a:schemeClr val="tx1"/>
                </a:solidFill>
                <a:latin typeface="Arial" panose="020B0604020202020204" pitchFamily="34" charset="0"/>
                <a:cs typeface="Arial" panose="020B0604020202020204" pitchFamily="34" charset="0"/>
              </a:rPr>
              <a:t>Step2  Block Merging</a:t>
            </a:r>
          </a:p>
        </p:txBody>
      </p:sp>
    </p:spTree>
    <p:custDataLst>
      <p:tags r:id="rId1"/>
    </p:custDataLst>
    <p:extLst>
      <p:ext uri="{BB962C8B-B14F-4D97-AF65-F5344CB8AC3E}">
        <p14:creationId xmlns:p14="http://schemas.microsoft.com/office/powerpoint/2010/main" val="2097262317"/>
      </p:ext>
    </p:extLst>
  </p:cSld>
  <p:clrMapOvr>
    <a:masterClrMapping/>
  </p:clrMapOvr>
  <mc:AlternateContent xmlns:mc="http://schemas.openxmlformats.org/markup-compatibility/2006" xmlns:p14="http://schemas.microsoft.com/office/powerpoint/2010/main">
    <mc:Choice Requires="p14">
      <p:transition spd="slow" p14:dur="2000" advTm="37328"/>
    </mc:Choice>
    <mc:Fallback xmlns="">
      <p:transition spd="slow" advTm="3732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110" grpId="0"/>
      <p:bldP spid="111" grpId="0"/>
      <p:bldP spid="112" grpId="0"/>
      <p:bldP spid="1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71"/>
          <p:cNvGrpSpPr/>
          <p:nvPr/>
        </p:nvGrpSpPr>
        <p:grpSpPr>
          <a:xfrm>
            <a:off x="2171245" y="2971788"/>
            <a:ext cx="8422280" cy="1396885"/>
            <a:chOff x="2527861" y="4416540"/>
            <a:chExt cx="8422280" cy="1396885"/>
          </a:xfrm>
        </p:grpSpPr>
        <p:sp>
          <p:nvSpPr>
            <p:cNvPr id="73" name="矩形 72"/>
            <p:cNvSpPr/>
            <p:nvPr/>
          </p:nvSpPr>
          <p:spPr>
            <a:xfrm>
              <a:off x="2527861" y="4474795"/>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矩形 73"/>
            <p:cNvSpPr/>
            <p:nvPr/>
          </p:nvSpPr>
          <p:spPr>
            <a:xfrm>
              <a:off x="4822900" y="4444131"/>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74"/>
            <p:cNvSpPr/>
            <p:nvPr/>
          </p:nvSpPr>
          <p:spPr>
            <a:xfrm>
              <a:off x="7166982" y="4433478"/>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任意多边形 75"/>
            <p:cNvSpPr/>
            <p:nvPr/>
          </p:nvSpPr>
          <p:spPr>
            <a:xfrm>
              <a:off x="5158571" y="4516186"/>
              <a:ext cx="612950" cy="111536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950" h="1115367">
                  <a:moveTo>
                    <a:pt x="10048" y="0"/>
                  </a:moveTo>
                  <a:lnTo>
                    <a:pt x="0" y="803868"/>
                  </a:lnTo>
                  <a:lnTo>
                    <a:pt x="602901" y="1115367"/>
                  </a:lnTo>
                  <a:lnTo>
                    <a:pt x="612950" y="351692"/>
                  </a:lnTo>
                  <a:lnTo>
                    <a:pt x="1004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7" name="组合 76"/>
            <p:cNvGrpSpPr/>
            <p:nvPr/>
          </p:nvGrpSpPr>
          <p:grpSpPr>
            <a:xfrm>
              <a:off x="5117281" y="4497372"/>
              <a:ext cx="698190" cy="1188181"/>
              <a:chOff x="5085437" y="5015532"/>
              <a:chExt cx="698190" cy="1188181"/>
            </a:xfrm>
          </p:grpSpPr>
          <p:sp>
            <p:nvSpPr>
              <p:cNvPr id="115" name="Oval 68">
                <a:extLst>
                  <a:ext uri="{FF2B5EF4-FFF2-40B4-BE49-F238E27FC236}">
                    <a16:creationId xmlns:a16="http://schemas.microsoft.com/office/drawing/2014/main" id="{C52417DA-C316-664F-8D1F-4617FC954115}"/>
                  </a:ext>
                </a:extLst>
              </p:cNvPr>
              <p:cNvSpPr/>
              <p:nvPr/>
            </p:nvSpPr>
            <p:spPr>
              <a:xfrm>
                <a:off x="5091788" y="50155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17" name="Oval 70">
                <a:extLst>
                  <a:ext uri="{FF2B5EF4-FFF2-40B4-BE49-F238E27FC236}">
                    <a16:creationId xmlns:a16="http://schemas.microsoft.com/office/drawing/2014/main" id="{2DAF4F58-3C53-784B-9F59-99928283FCA7}"/>
                  </a:ext>
                </a:extLst>
              </p:cNvPr>
              <p:cNvSpPr/>
              <p:nvPr/>
            </p:nvSpPr>
            <p:spPr>
              <a:xfrm>
                <a:off x="508543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18" name="Oval 69">
                <a:extLst>
                  <a:ext uri="{FF2B5EF4-FFF2-40B4-BE49-F238E27FC236}">
                    <a16:creationId xmlns:a16="http://schemas.microsoft.com/office/drawing/2014/main" id="{B6F42F02-D0FF-6646-B13A-89EA436CBFEC}"/>
                  </a:ext>
                </a:extLst>
              </p:cNvPr>
              <p:cNvSpPr/>
              <p:nvPr/>
            </p:nvSpPr>
            <p:spPr>
              <a:xfrm>
                <a:off x="5675627" y="534065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19" name="Oval 71">
                <a:extLst>
                  <a:ext uri="{FF2B5EF4-FFF2-40B4-BE49-F238E27FC236}">
                    <a16:creationId xmlns:a16="http://schemas.microsoft.com/office/drawing/2014/main" id="{90A81153-8C6F-684F-B62B-1D2DA9315AB9}"/>
                  </a:ext>
                </a:extLst>
              </p:cNvPr>
              <p:cNvSpPr/>
              <p:nvPr/>
            </p:nvSpPr>
            <p:spPr>
              <a:xfrm>
                <a:off x="5675627" y="609571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sp>
          <p:nvSpPr>
            <p:cNvPr id="78" name="任意多边形 77"/>
            <p:cNvSpPr/>
            <p:nvPr/>
          </p:nvSpPr>
          <p:spPr>
            <a:xfrm>
              <a:off x="7529642" y="4761103"/>
              <a:ext cx="492369" cy="773723"/>
            </a:xfrm>
            <a:custGeom>
              <a:avLst/>
              <a:gdLst>
                <a:gd name="connsiteX0" fmla="*/ 211015 w 492369"/>
                <a:gd name="connsiteY0" fmla="*/ 0 h 773723"/>
                <a:gd name="connsiteX1" fmla="*/ 0 w 492369"/>
                <a:gd name="connsiteY1" fmla="*/ 522514 h 773723"/>
                <a:gd name="connsiteX2" fmla="*/ 492369 w 492369"/>
                <a:gd name="connsiteY2" fmla="*/ 773723 h 773723"/>
                <a:gd name="connsiteX3" fmla="*/ 211015 w 492369"/>
                <a:gd name="connsiteY3" fmla="*/ 0 h 773723"/>
              </a:gdLst>
              <a:ahLst/>
              <a:cxnLst>
                <a:cxn ang="0">
                  <a:pos x="connsiteX0" y="connsiteY0"/>
                </a:cxn>
                <a:cxn ang="0">
                  <a:pos x="connsiteX1" y="connsiteY1"/>
                </a:cxn>
                <a:cxn ang="0">
                  <a:pos x="connsiteX2" y="connsiteY2"/>
                </a:cxn>
                <a:cxn ang="0">
                  <a:pos x="connsiteX3" y="connsiteY3"/>
                </a:cxn>
              </a:cxnLst>
              <a:rect l="l" t="t" r="r" b="b"/>
              <a:pathLst>
                <a:path w="492369" h="773723">
                  <a:moveTo>
                    <a:pt x="211015" y="0"/>
                  </a:moveTo>
                  <a:lnTo>
                    <a:pt x="0" y="522514"/>
                  </a:lnTo>
                  <a:lnTo>
                    <a:pt x="492369" y="773723"/>
                  </a:lnTo>
                  <a:lnTo>
                    <a:pt x="211015"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9" name="组合 78"/>
            <p:cNvGrpSpPr/>
            <p:nvPr/>
          </p:nvGrpSpPr>
          <p:grpSpPr>
            <a:xfrm>
              <a:off x="7487265" y="4707103"/>
              <a:ext cx="601671" cy="865191"/>
              <a:chOff x="7455421" y="5225263"/>
              <a:chExt cx="601671" cy="865191"/>
            </a:xfrm>
          </p:grpSpPr>
          <p:sp>
            <p:nvSpPr>
              <p:cNvPr id="108" name="Oval 74">
                <a:extLst>
                  <a:ext uri="{FF2B5EF4-FFF2-40B4-BE49-F238E27FC236}">
                    <a16:creationId xmlns:a16="http://schemas.microsoft.com/office/drawing/2014/main" id="{26906666-90B9-3748-B7FC-8413690E80F7}"/>
                  </a:ext>
                </a:extLst>
              </p:cNvPr>
              <p:cNvSpPr/>
              <p:nvPr/>
            </p:nvSpPr>
            <p:spPr>
              <a:xfrm>
                <a:off x="7657753" y="5225263"/>
                <a:ext cx="107999" cy="108000"/>
              </a:xfrm>
              <a:prstGeom prst="ellipse">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09" name="Oval 75">
                <a:extLst>
                  <a:ext uri="{FF2B5EF4-FFF2-40B4-BE49-F238E27FC236}">
                    <a16:creationId xmlns:a16="http://schemas.microsoft.com/office/drawing/2014/main" id="{41818099-4A6A-4D41-87B3-530687160846}"/>
                  </a:ext>
                </a:extLst>
              </p:cNvPr>
              <p:cNvSpPr/>
              <p:nvPr/>
            </p:nvSpPr>
            <p:spPr>
              <a:xfrm>
                <a:off x="7455421" y="5750922"/>
                <a:ext cx="107999"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14" name="Oval 76">
                <a:extLst>
                  <a:ext uri="{FF2B5EF4-FFF2-40B4-BE49-F238E27FC236}">
                    <a16:creationId xmlns:a16="http://schemas.microsoft.com/office/drawing/2014/main" id="{56A83B16-9498-6B49-B7CE-C7D87CB23D57}"/>
                  </a:ext>
                </a:extLst>
              </p:cNvPr>
              <p:cNvSpPr/>
              <p:nvPr/>
            </p:nvSpPr>
            <p:spPr>
              <a:xfrm>
                <a:off x="7949093" y="5982454"/>
                <a:ext cx="107999" cy="108000"/>
              </a:xfrm>
              <a:prstGeom prst="ellipse">
                <a:avLst/>
              </a:prstGeom>
              <a:solidFill>
                <a:srgbClr val="6C86A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sp>
          <p:nvSpPr>
            <p:cNvPr id="80" name="矩形 79"/>
            <p:cNvSpPr/>
            <p:nvPr/>
          </p:nvSpPr>
          <p:spPr>
            <a:xfrm>
              <a:off x="9622443" y="4416540"/>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任意多边形 80"/>
            <p:cNvSpPr/>
            <p:nvPr/>
          </p:nvSpPr>
          <p:spPr>
            <a:xfrm>
              <a:off x="9965840" y="4647069"/>
              <a:ext cx="627888" cy="890016"/>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888" h="890016">
                  <a:moveTo>
                    <a:pt x="323088" y="0"/>
                  </a:moveTo>
                  <a:lnTo>
                    <a:pt x="0" y="292608"/>
                  </a:lnTo>
                  <a:lnTo>
                    <a:pt x="103632" y="688848"/>
                  </a:lnTo>
                  <a:lnTo>
                    <a:pt x="542544" y="890016"/>
                  </a:lnTo>
                  <a:lnTo>
                    <a:pt x="627888" y="445008"/>
                  </a:lnTo>
                  <a:lnTo>
                    <a:pt x="32308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2" name="组合 81"/>
            <p:cNvGrpSpPr/>
            <p:nvPr/>
          </p:nvGrpSpPr>
          <p:grpSpPr>
            <a:xfrm>
              <a:off x="9911840" y="4594241"/>
              <a:ext cx="714320" cy="969140"/>
              <a:chOff x="9879996" y="5112401"/>
              <a:chExt cx="714320" cy="969140"/>
            </a:xfrm>
          </p:grpSpPr>
          <p:sp>
            <p:nvSpPr>
              <p:cNvPr id="103" name="Oval 78">
                <a:extLst>
                  <a:ext uri="{FF2B5EF4-FFF2-40B4-BE49-F238E27FC236}">
                    <a16:creationId xmlns:a16="http://schemas.microsoft.com/office/drawing/2014/main" id="{827FC855-4BDC-9645-9D6D-92B6F022A356}"/>
                  </a:ext>
                </a:extLst>
              </p:cNvPr>
              <p:cNvSpPr/>
              <p:nvPr/>
            </p:nvSpPr>
            <p:spPr>
              <a:xfrm>
                <a:off x="9879996" y="540600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04" name="Oval 79">
                <a:extLst>
                  <a:ext uri="{FF2B5EF4-FFF2-40B4-BE49-F238E27FC236}">
                    <a16:creationId xmlns:a16="http://schemas.microsoft.com/office/drawing/2014/main" id="{66500CF2-FF33-2940-BAE0-6142EBE2B1F3}"/>
                  </a:ext>
                </a:extLst>
              </p:cNvPr>
              <p:cNvSpPr/>
              <p:nvPr/>
            </p:nvSpPr>
            <p:spPr>
              <a:xfrm>
                <a:off x="10194801" y="5112401"/>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05" name="Oval 80">
                <a:extLst>
                  <a:ext uri="{FF2B5EF4-FFF2-40B4-BE49-F238E27FC236}">
                    <a16:creationId xmlns:a16="http://schemas.microsoft.com/office/drawing/2014/main" id="{D692DAEC-41E4-624F-9DA4-46B4EC0A08AC}"/>
                  </a:ext>
                </a:extLst>
              </p:cNvPr>
              <p:cNvSpPr/>
              <p:nvPr/>
            </p:nvSpPr>
            <p:spPr>
              <a:xfrm>
                <a:off x="10486316" y="555671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06" name="Oval 81">
                <a:extLst>
                  <a:ext uri="{FF2B5EF4-FFF2-40B4-BE49-F238E27FC236}">
                    <a16:creationId xmlns:a16="http://schemas.microsoft.com/office/drawing/2014/main" id="{FD57E963-C4FD-D345-B321-26BE9FFD9BF1}"/>
                  </a:ext>
                </a:extLst>
              </p:cNvPr>
              <p:cNvSpPr/>
              <p:nvPr/>
            </p:nvSpPr>
            <p:spPr>
              <a:xfrm>
                <a:off x="9974117" y="57826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07" name="Oval 82">
                <a:extLst>
                  <a:ext uri="{FF2B5EF4-FFF2-40B4-BE49-F238E27FC236}">
                    <a16:creationId xmlns:a16="http://schemas.microsoft.com/office/drawing/2014/main" id="{1705314D-27FE-7443-B1E3-F8FD17FA4E6F}"/>
                  </a:ext>
                </a:extLst>
              </p:cNvPr>
              <p:cNvSpPr/>
              <p:nvPr/>
            </p:nvSpPr>
            <p:spPr>
              <a:xfrm>
                <a:off x="10399371" y="5973541"/>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cxnSp>
          <p:nvCxnSpPr>
            <p:cNvPr id="83" name="直接连接符 82"/>
            <p:cNvCxnSpPr>
              <a:stCxn id="99" idx="6"/>
              <a:endCxn id="115" idx="2"/>
            </p:cNvCxnSpPr>
            <p:nvPr/>
          </p:nvCxnSpPr>
          <p:spPr>
            <a:xfrm flipV="1">
              <a:off x="2965594" y="4551372"/>
              <a:ext cx="2158038" cy="54000"/>
            </a:xfrm>
            <a:prstGeom prst="line">
              <a:avLst/>
            </a:prstGeom>
          </p:spPr>
          <p:style>
            <a:lnRef idx="1">
              <a:schemeClr val="dk1"/>
            </a:lnRef>
            <a:fillRef idx="0">
              <a:schemeClr val="dk1"/>
            </a:fillRef>
            <a:effectRef idx="0">
              <a:schemeClr val="dk1"/>
            </a:effectRef>
            <a:fontRef idx="minor">
              <a:schemeClr val="tx1"/>
            </a:fontRef>
          </p:style>
        </p:cxnSp>
        <p:cxnSp>
          <p:nvCxnSpPr>
            <p:cNvPr id="84" name="直接连接符 83"/>
            <p:cNvCxnSpPr>
              <a:stCxn id="101" idx="6"/>
              <a:endCxn id="118" idx="2"/>
            </p:cNvCxnSpPr>
            <p:nvPr/>
          </p:nvCxnSpPr>
          <p:spPr>
            <a:xfrm flipV="1">
              <a:off x="3549433" y="4876492"/>
              <a:ext cx="2158038" cy="54000"/>
            </a:xfrm>
            <a:prstGeom prst="line">
              <a:avLst/>
            </a:prstGeom>
          </p:spPr>
          <p:style>
            <a:lnRef idx="1">
              <a:schemeClr val="dk1"/>
            </a:lnRef>
            <a:fillRef idx="0">
              <a:schemeClr val="dk1"/>
            </a:fillRef>
            <a:effectRef idx="0">
              <a:schemeClr val="dk1"/>
            </a:effectRef>
            <a:fontRef idx="minor">
              <a:schemeClr val="tx1"/>
            </a:fontRef>
          </p:style>
        </p:cxnSp>
        <p:cxnSp>
          <p:nvCxnSpPr>
            <p:cNvPr id="85" name="直接连接符 84"/>
            <p:cNvCxnSpPr>
              <a:stCxn id="102" idx="6"/>
              <a:endCxn id="119" idx="2"/>
            </p:cNvCxnSpPr>
            <p:nvPr/>
          </p:nvCxnSpPr>
          <p:spPr>
            <a:xfrm flipV="1">
              <a:off x="3549433" y="5631553"/>
              <a:ext cx="2158038" cy="54000"/>
            </a:xfrm>
            <a:prstGeom prst="line">
              <a:avLst/>
            </a:prstGeom>
          </p:spPr>
          <p:style>
            <a:lnRef idx="1">
              <a:schemeClr val="dk1"/>
            </a:lnRef>
            <a:fillRef idx="0">
              <a:schemeClr val="dk1"/>
            </a:fillRef>
            <a:effectRef idx="0">
              <a:schemeClr val="dk1"/>
            </a:effectRef>
            <a:fontRef idx="minor">
              <a:schemeClr val="tx1"/>
            </a:fontRef>
          </p:style>
        </p:cxnSp>
        <p:cxnSp>
          <p:nvCxnSpPr>
            <p:cNvPr id="86" name="直接连接符 85"/>
            <p:cNvCxnSpPr>
              <a:stCxn id="100" idx="6"/>
              <a:endCxn id="117" idx="2"/>
            </p:cNvCxnSpPr>
            <p:nvPr/>
          </p:nvCxnSpPr>
          <p:spPr>
            <a:xfrm flipV="1">
              <a:off x="2959243" y="5304669"/>
              <a:ext cx="2158038" cy="54000"/>
            </a:xfrm>
            <a:prstGeom prst="line">
              <a:avLst/>
            </a:prstGeom>
          </p:spPr>
          <p:style>
            <a:lnRef idx="1">
              <a:schemeClr val="dk1"/>
            </a:lnRef>
            <a:fillRef idx="0">
              <a:schemeClr val="dk1"/>
            </a:fillRef>
            <a:effectRef idx="0">
              <a:schemeClr val="dk1"/>
            </a:effectRef>
            <a:fontRef idx="minor">
              <a:schemeClr val="tx1"/>
            </a:fontRef>
          </p:style>
        </p:cxnSp>
        <p:cxnSp>
          <p:nvCxnSpPr>
            <p:cNvPr id="87" name="直接连接符 86"/>
            <p:cNvCxnSpPr>
              <a:stCxn id="119" idx="6"/>
              <a:endCxn id="114" idx="3"/>
            </p:cNvCxnSpPr>
            <p:nvPr/>
          </p:nvCxnSpPr>
          <p:spPr>
            <a:xfrm flipV="1">
              <a:off x="5815471" y="5556478"/>
              <a:ext cx="2181282" cy="75075"/>
            </a:xfrm>
            <a:prstGeom prst="line">
              <a:avLst/>
            </a:prstGeom>
          </p:spPr>
          <p:style>
            <a:lnRef idx="1">
              <a:schemeClr val="dk1"/>
            </a:lnRef>
            <a:fillRef idx="0">
              <a:schemeClr val="dk1"/>
            </a:fillRef>
            <a:effectRef idx="0">
              <a:schemeClr val="dk1"/>
            </a:effectRef>
            <a:fontRef idx="minor">
              <a:schemeClr val="tx1"/>
            </a:fontRef>
          </p:style>
        </p:cxnSp>
        <p:cxnSp>
          <p:nvCxnSpPr>
            <p:cNvPr id="88" name="直接连接符 87"/>
            <p:cNvCxnSpPr>
              <a:stCxn id="117" idx="6"/>
              <a:endCxn id="109" idx="2"/>
            </p:cNvCxnSpPr>
            <p:nvPr/>
          </p:nvCxnSpPr>
          <p:spPr>
            <a:xfrm flipV="1">
              <a:off x="5225281" y="5286762"/>
              <a:ext cx="2261984" cy="17907"/>
            </a:xfrm>
            <a:prstGeom prst="line">
              <a:avLst/>
            </a:prstGeom>
          </p:spPr>
          <p:style>
            <a:lnRef idx="1">
              <a:schemeClr val="dk1"/>
            </a:lnRef>
            <a:fillRef idx="0">
              <a:schemeClr val="dk1"/>
            </a:fillRef>
            <a:effectRef idx="0">
              <a:schemeClr val="dk1"/>
            </a:effectRef>
            <a:fontRef idx="minor">
              <a:schemeClr val="tx1"/>
            </a:fontRef>
          </p:style>
        </p:cxnSp>
        <p:cxnSp>
          <p:nvCxnSpPr>
            <p:cNvPr id="89" name="直接连接符 88"/>
            <p:cNvCxnSpPr>
              <a:stCxn id="118" idx="6"/>
              <a:endCxn id="108" idx="2"/>
            </p:cNvCxnSpPr>
            <p:nvPr/>
          </p:nvCxnSpPr>
          <p:spPr>
            <a:xfrm flipV="1">
              <a:off x="5815471" y="4761103"/>
              <a:ext cx="1874126" cy="115389"/>
            </a:xfrm>
            <a:prstGeom prst="line">
              <a:avLst/>
            </a:prstGeom>
          </p:spPr>
          <p:style>
            <a:lnRef idx="1">
              <a:schemeClr val="dk1"/>
            </a:lnRef>
            <a:fillRef idx="0">
              <a:schemeClr val="dk1"/>
            </a:fillRef>
            <a:effectRef idx="0">
              <a:schemeClr val="dk1"/>
            </a:effectRef>
            <a:fontRef idx="minor">
              <a:schemeClr val="tx1"/>
            </a:fontRef>
          </p:style>
        </p:cxnSp>
        <p:cxnSp>
          <p:nvCxnSpPr>
            <p:cNvPr id="90" name="直接连接符 89"/>
            <p:cNvCxnSpPr>
              <a:stCxn id="115" idx="6"/>
              <a:endCxn id="108" idx="2"/>
            </p:cNvCxnSpPr>
            <p:nvPr/>
          </p:nvCxnSpPr>
          <p:spPr>
            <a:xfrm>
              <a:off x="5231632" y="4551372"/>
              <a:ext cx="2457965" cy="209731"/>
            </a:xfrm>
            <a:prstGeom prst="line">
              <a:avLst/>
            </a:prstGeom>
          </p:spPr>
          <p:style>
            <a:lnRef idx="1">
              <a:schemeClr val="dk1"/>
            </a:lnRef>
            <a:fillRef idx="0">
              <a:schemeClr val="dk1"/>
            </a:fillRef>
            <a:effectRef idx="0">
              <a:schemeClr val="dk1"/>
            </a:effectRef>
            <a:fontRef idx="minor">
              <a:schemeClr val="tx1"/>
            </a:fontRef>
          </p:style>
        </p:cxnSp>
        <p:cxnSp>
          <p:nvCxnSpPr>
            <p:cNvPr id="91" name="直接连接符 90"/>
            <p:cNvCxnSpPr>
              <a:stCxn id="114" idx="6"/>
              <a:endCxn id="107" idx="2"/>
            </p:cNvCxnSpPr>
            <p:nvPr/>
          </p:nvCxnSpPr>
          <p:spPr>
            <a:xfrm flipV="1">
              <a:off x="8088936" y="5509381"/>
              <a:ext cx="2342279" cy="8913"/>
            </a:xfrm>
            <a:prstGeom prst="line">
              <a:avLst/>
            </a:prstGeom>
          </p:spPr>
          <p:style>
            <a:lnRef idx="1">
              <a:schemeClr val="dk1"/>
            </a:lnRef>
            <a:fillRef idx="0">
              <a:schemeClr val="dk1"/>
            </a:fillRef>
            <a:effectRef idx="0">
              <a:schemeClr val="dk1"/>
            </a:effectRef>
            <a:fontRef idx="minor">
              <a:schemeClr val="tx1"/>
            </a:fontRef>
          </p:style>
        </p:cxnSp>
        <p:cxnSp>
          <p:nvCxnSpPr>
            <p:cNvPr id="92" name="直接连接符 91"/>
            <p:cNvCxnSpPr>
              <a:stCxn id="109" idx="6"/>
              <a:endCxn id="106" idx="2"/>
            </p:cNvCxnSpPr>
            <p:nvPr/>
          </p:nvCxnSpPr>
          <p:spPr>
            <a:xfrm>
              <a:off x="7595264" y="5286762"/>
              <a:ext cx="2410697" cy="31709"/>
            </a:xfrm>
            <a:prstGeom prst="line">
              <a:avLst/>
            </a:prstGeom>
          </p:spPr>
          <p:style>
            <a:lnRef idx="1">
              <a:schemeClr val="dk1"/>
            </a:lnRef>
            <a:fillRef idx="0">
              <a:schemeClr val="dk1"/>
            </a:fillRef>
            <a:effectRef idx="0">
              <a:schemeClr val="dk1"/>
            </a:effectRef>
            <a:fontRef idx="minor">
              <a:schemeClr val="tx1"/>
            </a:fontRef>
          </p:style>
        </p:cxnSp>
        <p:cxnSp>
          <p:nvCxnSpPr>
            <p:cNvPr id="93" name="直接连接符 92"/>
            <p:cNvCxnSpPr>
              <a:stCxn id="108" idx="6"/>
              <a:endCxn id="105" idx="2"/>
            </p:cNvCxnSpPr>
            <p:nvPr/>
          </p:nvCxnSpPr>
          <p:spPr>
            <a:xfrm>
              <a:off x="7797596" y="4761103"/>
              <a:ext cx="2720564" cy="331456"/>
            </a:xfrm>
            <a:prstGeom prst="line">
              <a:avLst/>
            </a:prstGeom>
          </p:spPr>
          <p:style>
            <a:lnRef idx="1">
              <a:schemeClr val="dk1"/>
            </a:lnRef>
            <a:fillRef idx="0">
              <a:schemeClr val="dk1"/>
            </a:fillRef>
            <a:effectRef idx="0">
              <a:schemeClr val="dk1"/>
            </a:effectRef>
            <a:fontRef idx="minor">
              <a:schemeClr val="tx1"/>
            </a:fontRef>
          </p:style>
        </p:cxnSp>
        <p:cxnSp>
          <p:nvCxnSpPr>
            <p:cNvPr id="94" name="直接连接符 93"/>
            <p:cNvCxnSpPr>
              <a:stCxn id="108" idx="6"/>
              <a:endCxn id="104" idx="2"/>
            </p:cNvCxnSpPr>
            <p:nvPr/>
          </p:nvCxnSpPr>
          <p:spPr>
            <a:xfrm flipV="1">
              <a:off x="7797596" y="4648241"/>
              <a:ext cx="2429049" cy="112862"/>
            </a:xfrm>
            <a:prstGeom prst="line">
              <a:avLst/>
            </a:prstGeom>
          </p:spPr>
          <p:style>
            <a:lnRef idx="1">
              <a:schemeClr val="dk1"/>
            </a:lnRef>
            <a:fillRef idx="0">
              <a:schemeClr val="dk1"/>
            </a:fillRef>
            <a:effectRef idx="0">
              <a:schemeClr val="dk1"/>
            </a:effectRef>
            <a:fontRef idx="minor">
              <a:schemeClr val="tx1"/>
            </a:fontRef>
          </p:style>
        </p:cxnSp>
        <p:cxnSp>
          <p:nvCxnSpPr>
            <p:cNvPr id="95" name="直接连接符 94"/>
            <p:cNvCxnSpPr>
              <a:stCxn id="108" idx="6"/>
              <a:endCxn id="103" idx="1"/>
            </p:cNvCxnSpPr>
            <p:nvPr/>
          </p:nvCxnSpPr>
          <p:spPr>
            <a:xfrm>
              <a:off x="7797596" y="4761103"/>
              <a:ext cx="2130060" cy="142554"/>
            </a:xfrm>
            <a:prstGeom prst="line">
              <a:avLst/>
            </a:prstGeom>
          </p:spPr>
          <p:style>
            <a:lnRef idx="1">
              <a:schemeClr val="dk1"/>
            </a:lnRef>
            <a:fillRef idx="0">
              <a:schemeClr val="dk1"/>
            </a:fillRef>
            <a:effectRef idx="0">
              <a:schemeClr val="dk1"/>
            </a:effectRef>
            <a:fontRef idx="minor">
              <a:schemeClr val="tx1"/>
            </a:fontRef>
          </p:style>
        </p:cxnSp>
        <p:sp>
          <p:nvSpPr>
            <p:cNvPr id="97" name="任意多边形 96"/>
            <p:cNvSpPr/>
            <p:nvPr/>
          </p:nvSpPr>
          <p:spPr>
            <a:xfrm>
              <a:off x="2892533" y="4570186"/>
              <a:ext cx="612950" cy="111536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950" h="1115367">
                  <a:moveTo>
                    <a:pt x="10048" y="0"/>
                  </a:moveTo>
                  <a:lnTo>
                    <a:pt x="0" y="803868"/>
                  </a:lnTo>
                  <a:lnTo>
                    <a:pt x="602901" y="1115367"/>
                  </a:lnTo>
                  <a:lnTo>
                    <a:pt x="612950" y="351692"/>
                  </a:lnTo>
                  <a:lnTo>
                    <a:pt x="1004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8" name="组合 97"/>
            <p:cNvGrpSpPr/>
            <p:nvPr/>
          </p:nvGrpSpPr>
          <p:grpSpPr>
            <a:xfrm>
              <a:off x="2851243" y="4551372"/>
              <a:ext cx="698190" cy="1188181"/>
              <a:chOff x="5085437" y="5015532"/>
              <a:chExt cx="698190" cy="1188181"/>
            </a:xfrm>
          </p:grpSpPr>
          <p:sp>
            <p:nvSpPr>
              <p:cNvPr id="99" name="Oval 68">
                <a:extLst>
                  <a:ext uri="{FF2B5EF4-FFF2-40B4-BE49-F238E27FC236}">
                    <a16:creationId xmlns:a16="http://schemas.microsoft.com/office/drawing/2014/main" id="{C52417DA-C316-664F-8D1F-4617FC954115}"/>
                  </a:ext>
                </a:extLst>
              </p:cNvPr>
              <p:cNvSpPr/>
              <p:nvPr/>
            </p:nvSpPr>
            <p:spPr>
              <a:xfrm>
                <a:off x="5091788" y="50155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00" name="Oval 70">
                <a:extLst>
                  <a:ext uri="{FF2B5EF4-FFF2-40B4-BE49-F238E27FC236}">
                    <a16:creationId xmlns:a16="http://schemas.microsoft.com/office/drawing/2014/main" id="{2DAF4F58-3C53-784B-9F59-99928283FCA7}"/>
                  </a:ext>
                </a:extLst>
              </p:cNvPr>
              <p:cNvSpPr/>
              <p:nvPr/>
            </p:nvSpPr>
            <p:spPr>
              <a:xfrm>
                <a:off x="508543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01" name="Oval 69">
                <a:extLst>
                  <a:ext uri="{FF2B5EF4-FFF2-40B4-BE49-F238E27FC236}">
                    <a16:creationId xmlns:a16="http://schemas.microsoft.com/office/drawing/2014/main" id="{B6F42F02-D0FF-6646-B13A-89EA436CBFEC}"/>
                  </a:ext>
                </a:extLst>
              </p:cNvPr>
              <p:cNvSpPr/>
              <p:nvPr/>
            </p:nvSpPr>
            <p:spPr>
              <a:xfrm>
                <a:off x="5675627" y="534065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02" name="Oval 71">
                <a:extLst>
                  <a:ext uri="{FF2B5EF4-FFF2-40B4-BE49-F238E27FC236}">
                    <a16:creationId xmlns:a16="http://schemas.microsoft.com/office/drawing/2014/main" id="{90A81153-8C6F-684F-B62B-1D2DA9315AB9}"/>
                  </a:ext>
                </a:extLst>
              </p:cNvPr>
              <p:cNvSpPr/>
              <p:nvPr/>
            </p:nvSpPr>
            <p:spPr>
              <a:xfrm>
                <a:off x="5675627" y="609571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sp>
        <p:nvSpPr>
          <p:cNvPr id="120" name="内容占位符 2"/>
          <p:cNvSpPr txBox="1">
            <a:spLocks/>
          </p:cNvSpPr>
          <p:nvPr/>
        </p:nvSpPr>
        <p:spPr>
          <a:xfrm>
            <a:off x="3367454" y="4761025"/>
            <a:ext cx="1501211" cy="3927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000" dirty="0">
                <a:solidFill>
                  <a:srgbClr val="FF0000"/>
                </a:solidFill>
                <a:latin typeface="Arial" panose="020B0604020202020204" pitchFamily="34" charset="0"/>
                <a:cs typeface="Arial" panose="020B0604020202020204" pitchFamily="34" charset="0"/>
              </a:rPr>
              <a:t>block b(1,2)</a:t>
            </a:r>
            <a:endParaRPr lang="zh-CN" altLang="en-US" sz="2000" dirty="0">
              <a:solidFill>
                <a:srgbClr val="FF0000"/>
              </a:solidFill>
              <a:latin typeface="Arial" panose="020B0604020202020204" pitchFamily="34" charset="0"/>
              <a:cs typeface="Arial" panose="020B0604020202020204" pitchFamily="34" charset="0"/>
            </a:endParaRPr>
          </a:p>
        </p:txBody>
      </p:sp>
      <p:sp>
        <p:nvSpPr>
          <p:cNvPr id="123" name="内容占位符 2"/>
          <p:cNvSpPr txBox="1">
            <a:spLocks/>
          </p:cNvSpPr>
          <p:nvPr/>
        </p:nvSpPr>
        <p:spPr>
          <a:xfrm>
            <a:off x="5182145" y="4742998"/>
            <a:ext cx="1159985" cy="3927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000" dirty="0">
                <a:latin typeface="Times New Roman" panose="02020603050405020304" pitchFamily="18" charset="0"/>
                <a:cs typeface="Times New Roman" panose="02020603050405020304" pitchFamily="18" charset="0"/>
                <a:sym typeface="Wingdings" panose="05000000000000000000" pitchFamily="2" charset="2"/>
              </a:rPr>
              <a:t></a:t>
            </a:r>
            <a:endParaRPr lang="zh-CN" altLang="en-US" sz="2000" dirty="0">
              <a:latin typeface="Times New Roman" panose="02020603050405020304" pitchFamily="18" charset="0"/>
              <a:cs typeface="Times New Roman" panose="02020603050405020304" pitchFamily="18" charset="0"/>
            </a:endParaRPr>
          </a:p>
        </p:txBody>
      </p:sp>
      <p:sp>
        <p:nvSpPr>
          <p:cNvPr id="124" name="Right Brace 153">
            <a:extLst>
              <a:ext uri="{FF2B5EF4-FFF2-40B4-BE49-F238E27FC236}">
                <a16:creationId xmlns:a16="http://schemas.microsoft.com/office/drawing/2014/main" id="{B61C25F3-9806-5E46-A2C7-8EEB9DE071F2}"/>
              </a:ext>
            </a:extLst>
          </p:cNvPr>
          <p:cNvSpPr/>
          <p:nvPr/>
        </p:nvSpPr>
        <p:spPr>
          <a:xfrm rot="5400000">
            <a:off x="3887152" y="3405328"/>
            <a:ext cx="248246" cy="2341819"/>
          </a:xfrm>
          <a:prstGeom prst="rightBrace">
            <a:avLst>
              <a:gd name="adj1" fmla="val 58792"/>
              <a:gd name="adj2" fmla="val 4836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nvGrpSpPr>
          <p:cNvPr id="140" name="组合 139"/>
          <p:cNvGrpSpPr/>
          <p:nvPr/>
        </p:nvGrpSpPr>
        <p:grpSpPr>
          <a:xfrm>
            <a:off x="1568773" y="1745761"/>
            <a:ext cx="9349524" cy="610765"/>
            <a:chOff x="1851876" y="1268554"/>
            <a:chExt cx="9349524" cy="610765"/>
          </a:xfrm>
        </p:grpSpPr>
        <p:grpSp>
          <p:nvGrpSpPr>
            <p:cNvPr id="141" name="组合 140"/>
            <p:cNvGrpSpPr/>
            <p:nvPr/>
          </p:nvGrpSpPr>
          <p:grpSpPr>
            <a:xfrm>
              <a:off x="2995772" y="1273231"/>
              <a:ext cx="355207" cy="400110"/>
              <a:chOff x="4906689" y="2877765"/>
              <a:chExt cx="355207" cy="400110"/>
            </a:xfrm>
          </p:grpSpPr>
          <p:sp>
            <p:nvSpPr>
              <p:cNvPr id="157" name="圆角矩形 156"/>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58" name="文本框 157"/>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42" name="组合 141"/>
            <p:cNvGrpSpPr/>
            <p:nvPr/>
          </p:nvGrpSpPr>
          <p:grpSpPr>
            <a:xfrm>
              <a:off x="5286084" y="1269838"/>
              <a:ext cx="355207" cy="400110"/>
              <a:chOff x="5949226" y="2874372"/>
              <a:chExt cx="355207" cy="400110"/>
            </a:xfrm>
          </p:grpSpPr>
          <p:sp>
            <p:nvSpPr>
              <p:cNvPr id="155" name="圆角矩形 154"/>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56" name="文本框 155"/>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1</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43" name="组合 142"/>
            <p:cNvGrpSpPr/>
            <p:nvPr/>
          </p:nvGrpSpPr>
          <p:grpSpPr>
            <a:xfrm>
              <a:off x="7624682" y="1268554"/>
              <a:ext cx="355207" cy="400110"/>
              <a:chOff x="7055924" y="2873088"/>
              <a:chExt cx="355207" cy="400110"/>
            </a:xfrm>
          </p:grpSpPr>
          <p:sp>
            <p:nvSpPr>
              <p:cNvPr id="153" name="圆角矩形 152"/>
              <p:cNvSpPr/>
              <p:nvPr/>
            </p:nvSpPr>
            <p:spPr>
              <a:xfrm>
                <a:off x="7058827" y="2938919"/>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54" name="文本框 153"/>
              <p:cNvSpPr txBox="1"/>
              <p:nvPr/>
            </p:nvSpPr>
            <p:spPr>
              <a:xfrm>
                <a:off x="7055924" y="2873088"/>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2</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44" name="组合 143"/>
            <p:cNvGrpSpPr/>
            <p:nvPr/>
          </p:nvGrpSpPr>
          <p:grpSpPr>
            <a:xfrm>
              <a:off x="9947860" y="1270636"/>
              <a:ext cx="355207" cy="400110"/>
              <a:chOff x="8153552" y="2875170"/>
              <a:chExt cx="355207" cy="400110"/>
            </a:xfrm>
          </p:grpSpPr>
          <p:sp>
            <p:nvSpPr>
              <p:cNvPr id="151" name="圆角矩形 150"/>
              <p:cNvSpPr/>
              <p:nvPr/>
            </p:nvSpPr>
            <p:spPr>
              <a:xfrm>
                <a:off x="8156455" y="2941001"/>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52" name="文本框 151"/>
              <p:cNvSpPr txBox="1"/>
              <p:nvPr/>
            </p:nvSpPr>
            <p:spPr>
              <a:xfrm>
                <a:off x="8153552" y="2875170"/>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3</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145" name="文本框 144"/>
            <p:cNvSpPr txBox="1"/>
            <p:nvPr/>
          </p:nvSpPr>
          <p:spPr>
            <a:xfrm>
              <a:off x="1851876" y="1479209"/>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146" name="直接箭头连接符 145"/>
            <p:cNvCxnSpPr/>
            <p:nvPr/>
          </p:nvCxnSpPr>
          <p:spPr>
            <a:xfrm>
              <a:off x="2165220" y="1729568"/>
              <a:ext cx="9036180"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直接连接符 146"/>
            <p:cNvCxnSpPr>
              <a:endCxn id="158" idx="2"/>
            </p:cNvCxnSpPr>
            <p:nvPr/>
          </p:nvCxnSpPr>
          <p:spPr>
            <a:xfrm flipV="1">
              <a:off x="3173375" y="1673341"/>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8" name="直接连接符 147"/>
            <p:cNvCxnSpPr>
              <a:endCxn id="156" idx="2"/>
            </p:cNvCxnSpPr>
            <p:nvPr/>
          </p:nvCxnSpPr>
          <p:spPr>
            <a:xfrm flipV="1">
              <a:off x="5463686" y="1669948"/>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9" name="直接连接符 148"/>
            <p:cNvCxnSpPr>
              <a:endCxn id="154" idx="2"/>
            </p:cNvCxnSpPr>
            <p:nvPr/>
          </p:nvCxnSpPr>
          <p:spPr>
            <a:xfrm flipV="1">
              <a:off x="7802285" y="1668664"/>
              <a:ext cx="1" cy="4875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0" name="直接连接符 149"/>
            <p:cNvCxnSpPr>
              <a:endCxn id="152" idx="2"/>
            </p:cNvCxnSpPr>
            <p:nvPr/>
          </p:nvCxnSpPr>
          <p:spPr>
            <a:xfrm flipV="1">
              <a:off x="10125464" y="1670746"/>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16" name="内容占位符 2"/>
          <p:cNvSpPr txBox="1">
            <a:spLocks/>
          </p:cNvSpPr>
          <p:nvPr/>
        </p:nvSpPr>
        <p:spPr>
          <a:xfrm>
            <a:off x="6982811" y="4736086"/>
            <a:ext cx="1159985" cy="3927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000" dirty="0">
                <a:latin typeface="Arial" panose="020B0604020202020204" pitchFamily="34" charset="0"/>
                <a:cs typeface="Arial" panose="020B0604020202020204" pitchFamily="34" charset="0"/>
              </a:rPr>
              <a:t>block b3</a:t>
            </a:r>
            <a:endParaRPr lang="zh-CN" altLang="en-US" sz="2000" dirty="0">
              <a:latin typeface="Arial" panose="020B0604020202020204" pitchFamily="34" charset="0"/>
              <a:cs typeface="Arial" panose="020B0604020202020204" pitchFamily="34" charset="0"/>
            </a:endParaRPr>
          </a:p>
        </p:txBody>
      </p:sp>
      <p:sp>
        <p:nvSpPr>
          <p:cNvPr id="125" name="内容占位符 2"/>
          <p:cNvSpPr txBox="1">
            <a:spLocks/>
          </p:cNvSpPr>
          <p:nvPr/>
        </p:nvSpPr>
        <p:spPr>
          <a:xfrm>
            <a:off x="9470116" y="4717124"/>
            <a:ext cx="1159985" cy="3927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000" dirty="0">
                <a:latin typeface="Arial" panose="020B0604020202020204" pitchFamily="34" charset="0"/>
                <a:cs typeface="Arial" panose="020B0604020202020204" pitchFamily="34" charset="0"/>
              </a:rPr>
              <a:t>block b4</a:t>
            </a:r>
            <a:endParaRPr lang="zh-CN" altLang="en-US" sz="2000" dirty="0">
              <a:latin typeface="Arial" panose="020B0604020202020204" pitchFamily="34" charset="0"/>
              <a:cs typeface="Arial" panose="020B0604020202020204" pitchFamily="34" charset="0"/>
            </a:endParaRPr>
          </a:p>
        </p:txBody>
      </p:sp>
      <p:sp>
        <p:nvSpPr>
          <p:cNvPr id="121" name="标题 1">
            <a:extLst>
              <a:ext uri="{FF2B5EF4-FFF2-40B4-BE49-F238E27FC236}">
                <a16:creationId xmlns:a16="http://schemas.microsoft.com/office/drawing/2014/main" id="{45C62DAF-709A-4322-B08C-CF65EFC9A2F7}"/>
              </a:ext>
            </a:extLst>
          </p:cNvPr>
          <p:cNvSpPr>
            <a:spLocks noGrp="1"/>
          </p:cNvSpPr>
          <p:nvPr>
            <p:ph type="title"/>
          </p:nvPr>
        </p:nvSpPr>
        <p:spPr>
          <a:xfrm>
            <a:off x="838200" y="365126"/>
            <a:ext cx="10515600" cy="957802"/>
          </a:xfrm>
        </p:spPr>
        <p:txBody>
          <a:bodyPr>
            <a:normAutofit fontScale="90000"/>
          </a:bodyPr>
          <a:lstStyle/>
          <a:p>
            <a:pPr lvl="1" algn="ctr">
              <a:lnSpc>
                <a:spcPct val="150000"/>
              </a:lnSpc>
            </a:pPr>
            <a:r>
              <a:rPr lang="en-US" altLang="zh-CN" sz="4400" dirty="0">
                <a:solidFill>
                  <a:schemeClr val="tx1"/>
                </a:solidFill>
                <a:latin typeface="Arial" panose="020B0604020202020204" pitchFamily="34" charset="0"/>
                <a:cs typeface="Arial" panose="020B0604020202020204" pitchFamily="34" charset="0"/>
              </a:rPr>
              <a:t>Step2  Block Merging</a:t>
            </a:r>
          </a:p>
        </p:txBody>
      </p:sp>
    </p:spTree>
    <p:custDataLst>
      <p:tags r:id="rId1"/>
    </p:custDataLst>
    <p:extLst>
      <p:ext uri="{BB962C8B-B14F-4D97-AF65-F5344CB8AC3E}">
        <p14:creationId xmlns:p14="http://schemas.microsoft.com/office/powerpoint/2010/main" val="3422917019"/>
      </p:ext>
    </p:extLst>
  </p:cSld>
  <p:clrMapOvr>
    <a:masterClrMapping/>
  </p:clrMapOvr>
  <mc:AlternateContent xmlns:mc="http://schemas.openxmlformats.org/markup-compatibility/2006" xmlns:p14="http://schemas.microsoft.com/office/powerpoint/2010/main">
    <mc:Choice Requires="p14">
      <p:transition spd="slow" p14:dur="2000" advTm="11861"/>
    </mc:Choice>
    <mc:Fallback xmlns="">
      <p:transition spd="slow" advTm="118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P spid="123" grpId="0"/>
      <p:bldP spid="124" grpId="0" animBg="1"/>
      <p:bldP spid="116" grpId="0"/>
      <p:bldP spid="1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2" name="组合 301"/>
          <p:cNvGrpSpPr/>
          <p:nvPr/>
        </p:nvGrpSpPr>
        <p:grpSpPr>
          <a:xfrm>
            <a:off x="2171245" y="2971788"/>
            <a:ext cx="8422280" cy="1396885"/>
            <a:chOff x="2527861" y="4416540"/>
            <a:chExt cx="8422280" cy="1396885"/>
          </a:xfrm>
        </p:grpSpPr>
        <p:sp>
          <p:nvSpPr>
            <p:cNvPr id="239" name="矩形 238"/>
            <p:cNvSpPr/>
            <p:nvPr/>
          </p:nvSpPr>
          <p:spPr>
            <a:xfrm>
              <a:off x="2527861" y="4474795"/>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0" name="矩形 239"/>
            <p:cNvSpPr/>
            <p:nvPr/>
          </p:nvSpPr>
          <p:spPr>
            <a:xfrm>
              <a:off x="4822900" y="4444131"/>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1" name="矩形 240"/>
            <p:cNvSpPr/>
            <p:nvPr/>
          </p:nvSpPr>
          <p:spPr>
            <a:xfrm>
              <a:off x="7166982" y="4433478"/>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3" name="任意多边形 242"/>
            <p:cNvSpPr/>
            <p:nvPr/>
          </p:nvSpPr>
          <p:spPr>
            <a:xfrm>
              <a:off x="5158571" y="4516186"/>
              <a:ext cx="612950" cy="111536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950" h="1115367">
                  <a:moveTo>
                    <a:pt x="10048" y="0"/>
                  </a:moveTo>
                  <a:lnTo>
                    <a:pt x="0" y="803868"/>
                  </a:lnTo>
                  <a:lnTo>
                    <a:pt x="602901" y="1115367"/>
                  </a:lnTo>
                  <a:lnTo>
                    <a:pt x="612950" y="351692"/>
                  </a:lnTo>
                  <a:lnTo>
                    <a:pt x="1004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4" name="组合 243"/>
            <p:cNvGrpSpPr/>
            <p:nvPr/>
          </p:nvGrpSpPr>
          <p:grpSpPr>
            <a:xfrm>
              <a:off x="5117281" y="4497372"/>
              <a:ext cx="698190" cy="1188181"/>
              <a:chOff x="5085437" y="5015532"/>
              <a:chExt cx="698190" cy="1188181"/>
            </a:xfrm>
          </p:grpSpPr>
          <p:sp>
            <p:nvSpPr>
              <p:cNvPr id="272" name="Oval 68">
                <a:extLst>
                  <a:ext uri="{FF2B5EF4-FFF2-40B4-BE49-F238E27FC236}">
                    <a16:creationId xmlns:a16="http://schemas.microsoft.com/office/drawing/2014/main" id="{C52417DA-C316-664F-8D1F-4617FC954115}"/>
                  </a:ext>
                </a:extLst>
              </p:cNvPr>
              <p:cNvSpPr/>
              <p:nvPr/>
            </p:nvSpPr>
            <p:spPr>
              <a:xfrm>
                <a:off x="5091788" y="50155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73" name="Oval 70">
                <a:extLst>
                  <a:ext uri="{FF2B5EF4-FFF2-40B4-BE49-F238E27FC236}">
                    <a16:creationId xmlns:a16="http://schemas.microsoft.com/office/drawing/2014/main" id="{2DAF4F58-3C53-784B-9F59-99928283FCA7}"/>
                  </a:ext>
                </a:extLst>
              </p:cNvPr>
              <p:cNvSpPr/>
              <p:nvPr/>
            </p:nvSpPr>
            <p:spPr>
              <a:xfrm>
                <a:off x="508543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74" name="Oval 69">
                <a:extLst>
                  <a:ext uri="{FF2B5EF4-FFF2-40B4-BE49-F238E27FC236}">
                    <a16:creationId xmlns:a16="http://schemas.microsoft.com/office/drawing/2014/main" id="{B6F42F02-D0FF-6646-B13A-89EA436CBFEC}"/>
                  </a:ext>
                </a:extLst>
              </p:cNvPr>
              <p:cNvSpPr/>
              <p:nvPr/>
            </p:nvSpPr>
            <p:spPr>
              <a:xfrm>
                <a:off x="5675627" y="534065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75" name="Oval 71">
                <a:extLst>
                  <a:ext uri="{FF2B5EF4-FFF2-40B4-BE49-F238E27FC236}">
                    <a16:creationId xmlns:a16="http://schemas.microsoft.com/office/drawing/2014/main" id="{90A81153-8C6F-684F-B62B-1D2DA9315AB9}"/>
                  </a:ext>
                </a:extLst>
              </p:cNvPr>
              <p:cNvSpPr/>
              <p:nvPr/>
            </p:nvSpPr>
            <p:spPr>
              <a:xfrm>
                <a:off x="5675627" y="609571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sp>
          <p:nvSpPr>
            <p:cNvPr id="247" name="矩形 246"/>
            <p:cNvSpPr/>
            <p:nvPr/>
          </p:nvSpPr>
          <p:spPr>
            <a:xfrm>
              <a:off x="9622443" y="4416540"/>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8" name="任意多边形 247"/>
            <p:cNvSpPr/>
            <p:nvPr/>
          </p:nvSpPr>
          <p:spPr>
            <a:xfrm>
              <a:off x="9965840" y="4647069"/>
              <a:ext cx="627888" cy="890016"/>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888" h="890016">
                  <a:moveTo>
                    <a:pt x="323088" y="0"/>
                  </a:moveTo>
                  <a:lnTo>
                    <a:pt x="0" y="292608"/>
                  </a:lnTo>
                  <a:lnTo>
                    <a:pt x="103632" y="688848"/>
                  </a:lnTo>
                  <a:lnTo>
                    <a:pt x="542544" y="890016"/>
                  </a:lnTo>
                  <a:lnTo>
                    <a:pt x="627888" y="445008"/>
                  </a:lnTo>
                  <a:lnTo>
                    <a:pt x="32308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9" name="组合 248"/>
            <p:cNvGrpSpPr/>
            <p:nvPr/>
          </p:nvGrpSpPr>
          <p:grpSpPr>
            <a:xfrm>
              <a:off x="9911840" y="4594241"/>
              <a:ext cx="714320" cy="969140"/>
              <a:chOff x="9879996" y="5112401"/>
              <a:chExt cx="714320" cy="969140"/>
            </a:xfrm>
          </p:grpSpPr>
          <p:sp>
            <p:nvSpPr>
              <p:cNvPr id="264" name="Oval 78">
                <a:extLst>
                  <a:ext uri="{FF2B5EF4-FFF2-40B4-BE49-F238E27FC236}">
                    <a16:creationId xmlns:a16="http://schemas.microsoft.com/office/drawing/2014/main" id="{827FC855-4BDC-9645-9D6D-92B6F022A356}"/>
                  </a:ext>
                </a:extLst>
              </p:cNvPr>
              <p:cNvSpPr/>
              <p:nvPr/>
            </p:nvSpPr>
            <p:spPr>
              <a:xfrm>
                <a:off x="9879996" y="540600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65" name="Oval 79">
                <a:extLst>
                  <a:ext uri="{FF2B5EF4-FFF2-40B4-BE49-F238E27FC236}">
                    <a16:creationId xmlns:a16="http://schemas.microsoft.com/office/drawing/2014/main" id="{66500CF2-FF33-2940-BAE0-6142EBE2B1F3}"/>
                  </a:ext>
                </a:extLst>
              </p:cNvPr>
              <p:cNvSpPr/>
              <p:nvPr/>
            </p:nvSpPr>
            <p:spPr>
              <a:xfrm>
                <a:off x="10194801" y="5112401"/>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66" name="Oval 80">
                <a:extLst>
                  <a:ext uri="{FF2B5EF4-FFF2-40B4-BE49-F238E27FC236}">
                    <a16:creationId xmlns:a16="http://schemas.microsoft.com/office/drawing/2014/main" id="{D692DAEC-41E4-624F-9DA4-46B4EC0A08AC}"/>
                  </a:ext>
                </a:extLst>
              </p:cNvPr>
              <p:cNvSpPr/>
              <p:nvPr/>
            </p:nvSpPr>
            <p:spPr>
              <a:xfrm>
                <a:off x="10486316" y="555671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67" name="Oval 81">
                <a:extLst>
                  <a:ext uri="{FF2B5EF4-FFF2-40B4-BE49-F238E27FC236}">
                    <a16:creationId xmlns:a16="http://schemas.microsoft.com/office/drawing/2014/main" id="{FD57E963-C4FD-D345-B321-26BE9FFD9BF1}"/>
                  </a:ext>
                </a:extLst>
              </p:cNvPr>
              <p:cNvSpPr/>
              <p:nvPr/>
            </p:nvSpPr>
            <p:spPr>
              <a:xfrm>
                <a:off x="9974117" y="57826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68" name="Oval 82">
                <a:extLst>
                  <a:ext uri="{FF2B5EF4-FFF2-40B4-BE49-F238E27FC236}">
                    <a16:creationId xmlns:a16="http://schemas.microsoft.com/office/drawing/2014/main" id="{1705314D-27FE-7443-B1E3-F8FD17FA4E6F}"/>
                  </a:ext>
                </a:extLst>
              </p:cNvPr>
              <p:cNvSpPr/>
              <p:nvPr/>
            </p:nvSpPr>
            <p:spPr>
              <a:xfrm>
                <a:off x="10399371" y="5973541"/>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cxnSp>
          <p:nvCxnSpPr>
            <p:cNvPr id="250" name="直接连接符 249"/>
            <p:cNvCxnSpPr>
              <a:stCxn id="282" idx="6"/>
              <a:endCxn id="272" idx="2"/>
            </p:cNvCxnSpPr>
            <p:nvPr/>
          </p:nvCxnSpPr>
          <p:spPr>
            <a:xfrm flipV="1">
              <a:off x="2965594" y="4551372"/>
              <a:ext cx="2158038" cy="54000"/>
            </a:xfrm>
            <a:prstGeom prst="line">
              <a:avLst/>
            </a:prstGeom>
          </p:spPr>
          <p:style>
            <a:lnRef idx="1">
              <a:schemeClr val="dk1"/>
            </a:lnRef>
            <a:fillRef idx="0">
              <a:schemeClr val="dk1"/>
            </a:fillRef>
            <a:effectRef idx="0">
              <a:schemeClr val="dk1"/>
            </a:effectRef>
            <a:fontRef idx="minor">
              <a:schemeClr val="tx1"/>
            </a:fontRef>
          </p:style>
        </p:cxnSp>
        <p:cxnSp>
          <p:nvCxnSpPr>
            <p:cNvPr id="251" name="直接连接符 250"/>
            <p:cNvCxnSpPr>
              <a:stCxn id="284" idx="6"/>
              <a:endCxn id="274" idx="2"/>
            </p:cNvCxnSpPr>
            <p:nvPr/>
          </p:nvCxnSpPr>
          <p:spPr>
            <a:xfrm flipV="1">
              <a:off x="3549433" y="4876492"/>
              <a:ext cx="2158038" cy="54000"/>
            </a:xfrm>
            <a:prstGeom prst="line">
              <a:avLst/>
            </a:prstGeom>
          </p:spPr>
          <p:style>
            <a:lnRef idx="1">
              <a:schemeClr val="dk1"/>
            </a:lnRef>
            <a:fillRef idx="0">
              <a:schemeClr val="dk1"/>
            </a:fillRef>
            <a:effectRef idx="0">
              <a:schemeClr val="dk1"/>
            </a:effectRef>
            <a:fontRef idx="minor">
              <a:schemeClr val="tx1"/>
            </a:fontRef>
          </p:style>
        </p:cxnSp>
        <p:cxnSp>
          <p:nvCxnSpPr>
            <p:cNvPr id="252" name="直接连接符 251"/>
            <p:cNvCxnSpPr>
              <a:stCxn id="285" idx="6"/>
              <a:endCxn id="275" idx="2"/>
            </p:cNvCxnSpPr>
            <p:nvPr/>
          </p:nvCxnSpPr>
          <p:spPr>
            <a:xfrm flipV="1">
              <a:off x="3549433" y="5631553"/>
              <a:ext cx="2158038" cy="54000"/>
            </a:xfrm>
            <a:prstGeom prst="line">
              <a:avLst/>
            </a:prstGeom>
          </p:spPr>
          <p:style>
            <a:lnRef idx="1">
              <a:schemeClr val="dk1"/>
            </a:lnRef>
            <a:fillRef idx="0">
              <a:schemeClr val="dk1"/>
            </a:fillRef>
            <a:effectRef idx="0">
              <a:schemeClr val="dk1"/>
            </a:effectRef>
            <a:fontRef idx="minor">
              <a:schemeClr val="tx1"/>
            </a:fontRef>
          </p:style>
        </p:cxnSp>
        <p:cxnSp>
          <p:nvCxnSpPr>
            <p:cNvPr id="253" name="直接连接符 252"/>
            <p:cNvCxnSpPr>
              <a:stCxn id="283" idx="6"/>
              <a:endCxn id="273" idx="2"/>
            </p:cNvCxnSpPr>
            <p:nvPr/>
          </p:nvCxnSpPr>
          <p:spPr>
            <a:xfrm flipV="1">
              <a:off x="2959243" y="5304669"/>
              <a:ext cx="2158038" cy="54000"/>
            </a:xfrm>
            <a:prstGeom prst="line">
              <a:avLst/>
            </a:prstGeom>
          </p:spPr>
          <p:style>
            <a:lnRef idx="1">
              <a:schemeClr val="dk1"/>
            </a:lnRef>
            <a:fillRef idx="0">
              <a:schemeClr val="dk1"/>
            </a:fillRef>
            <a:effectRef idx="0">
              <a:schemeClr val="dk1"/>
            </a:effectRef>
            <a:fontRef idx="minor">
              <a:schemeClr val="tx1"/>
            </a:fontRef>
          </p:style>
        </p:cxnSp>
        <p:cxnSp>
          <p:nvCxnSpPr>
            <p:cNvPr id="254" name="直接连接符 253"/>
            <p:cNvCxnSpPr>
              <a:stCxn id="275" idx="6"/>
              <a:endCxn id="292" idx="2"/>
            </p:cNvCxnSpPr>
            <p:nvPr/>
          </p:nvCxnSpPr>
          <p:spPr>
            <a:xfrm>
              <a:off x="5815471" y="5631553"/>
              <a:ext cx="2248398" cy="21604"/>
            </a:xfrm>
            <a:prstGeom prst="line">
              <a:avLst/>
            </a:prstGeom>
          </p:spPr>
          <p:style>
            <a:lnRef idx="1">
              <a:schemeClr val="dk1"/>
            </a:lnRef>
            <a:fillRef idx="0">
              <a:schemeClr val="dk1"/>
            </a:fillRef>
            <a:effectRef idx="0">
              <a:schemeClr val="dk1"/>
            </a:effectRef>
            <a:fontRef idx="minor">
              <a:schemeClr val="tx1"/>
            </a:fontRef>
          </p:style>
        </p:cxnSp>
        <p:cxnSp>
          <p:nvCxnSpPr>
            <p:cNvPr id="255" name="直接连接符 254"/>
            <p:cNvCxnSpPr>
              <a:stCxn id="273" idx="6"/>
              <a:endCxn id="290" idx="2"/>
            </p:cNvCxnSpPr>
            <p:nvPr/>
          </p:nvCxnSpPr>
          <p:spPr>
            <a:xfrm>
              <a:off x="5225281" y="5304669"/>
              <a:ext cx="2248398" cy="21604"/>
            </a:xfrm>
            <a:prstGeom prst="line">
              <a:avLst/>
            </a:prstGeom>
          </p:spPr>
          <p:style>
            <a:lnRef idx="1">
              <a:schemeClr val="dk1"/>
            </a:lnRef>
            <a:fillRef idx="0">
              <a:schemeClr val="dk1"/>
            </a:fillRef>
            <a:effectRef idx="0">
              <a:schemeClr val="dk1"/>
            </a:effectRef>
            <a:fontRef idx="minor">
              <a:schemeClr val="tx1"/>
            </a:fontRef>
          </p:style>
        </p:cxnSp>
        <p:cxnSp>
          <p:nvCxnSpPr>
            <p:cNvPr id="256" name="直接连接符 255"/>
            <p:cNvCxnSpPr>
              <a:stCxn id="274" idx="6"/>
              <a:endCxn id="291" idx="2"/>
            </p:cNvCxnSpPr>
            <p:nvPr/>
          </p:nvCxnSpPr>
          <p:spPr>
            <a:xfrm>
              <a:off x="5815471" y="4876492"/>
              <a:ext cx="2248398" cy="21604"/>
            </a:xfrm>
            <a:prstGeom prst="line">
              <a:avLst/>
            </a:prstGeom>
          </p:spPr>
          <p:style>
            <a:lnRef idx="1">
              <a:schemeClr val="dk1"/>
            </a:lnRef>
            <a:fillRef idx="0">
              <a:schemeClr val="dk1"/>
            </a:fillRef>
            <a:effectRef idx="0">
              <a:schemeClr val="dk1"/>
            </a:effectRef>
            <a:fontRef idx="minor">
              <a:schemeClr val="tx1"/>
            </a:fontRef>
          </p:style>
        </p:cxnSp>
        <p:cxnSp>
          <p:nvCxnSpPr>
            <p:cNvPr id="257" name="直接连接符 256"/>
            <p:cNvCxnSpPr>
              <a:stCxn id="272" idx="6"/>
              <a:endCxn id="289" idx="2"/>
            </p:cNvCxnSpPr>
            <p:nvPr/>
          </p:nvCxnSpPr>
          <p:spPr>
            <a:xfrm>
              <a:off x="5231632" y="4551372"/>
              <a:ext cx="2248398" cy="21604"/>
            </a:xfrm>
            <a:prstGeom prst="line">
              <a:avLst/>
            </a:prstGeom>
          </p:spPr>
          <p:style>
            <a:lnRef idx="1">
              <a:schemeClr val="dk1"/>
            </a:lnRef>
            <a:fillRef idx="0">
              <a:schemeClr val="dk1"/>
            </a:fillRef>
            <a:effectRef idx="0">
              <a:schemeClr val="dk1"/>
            </a:effectRef>
            <a:fontRef idx="minor">
              <a:schemeClr val="tx1"/>
            </a:fontRef>
          </p:style>
        </p:cxnSp>
        <p:cxnSp>
          <p:nvCxnSpPr>
            <p:cNvPr id="258" name="直接连接符 257"/>
            <p:cNvCxnSpPr>
              <a:stCxn id="292" idx="6"/>
              <a:endCxn id="268" idx="2"/>
            </p:cNvCxnSpPr>
            <p:nvPr/>
          </p:nvCxnSpPr>
          <p:spPr>
            <a:xfrm flipV="1">
              <a:off x="8171869" y="5509381"/>
              <a:ext cx="2259346" cy="143776"/>
            </a:xfrm>
            <a:prstGeom prst="line">
              <a:avLst/>
            </a:prstGeom>
          </p:spPr>
          <p:style>
            <a:lnRef idx="1">
              <a:schemeClr val="dk1"/>
            </a:lnRef>
            <a:fillRef idx="0">
              <a:schemeClr val="dk1"/>
            </a:fillRef>
            <a:effectRef idx="0">
              <a:schemeClr val="dk1"/>
            </a:effectRef>
            <a:fontRef idx="minor">
              <a:schemeClr val="tx1"/>
            </a:fontRef>
          </p:style>
        </p:cxnSp>
        <p:cxnSp>
          <p:nvCxnSpPr>
            <p:cNvPr id="259" name="直接连接符 258"/>
            <p:cNvCxnSpPr>
              <a:stCxn id="290" idx="6"/>
              <a:endCxn id="267" idx="2"/>
            </p:cNvCxnSpPr>
            <p:nvPr/>
          </p:nvCxnSpPr>
          <p:spPr>
            <a:xfrm flipV="1">
              <a:off x="7581679" y="5318471"/>
              <a:ext cx="2424282" cy="7802"/>
            </a:xfrm>
            <a:prstGeom prst="line">
              <a:avLst/>
            </a:prstGeom>
          </p:spPr>
          <p:style>
            <a:lnRef idx="1">
              <a:schemeClr val="dk1"/>
            </a:lnRef>
            <a:fillRef idx="0">
              <a:schemeClr val="dk1"/>
            </a:fillRef>
            <a:effectRef idx="0">
              <a:schemeClr val="dk1"/>
            </a:effectRef>
            <a:fontRef idx="minor">
              <a:schemeClr val="tx1"/>
            </a:fontRef>
          </p:style>
        </p:cxnSp>
        <p:cxnSp>
          <p:nvCxnSpPr>
            <p:cNvPr id="260" name="直接连接符 259"/>
            <p:cNvCxnSpPr>
              <a:stCxn id="291" idx="6"/>
              <a:endCxn id="266" idx="2"/>
            </p:cNvCxnSpPr>
            <p:nvPr/>
          </p:nvCxnSpPr>
          <p:spPr>
            <a:xfrm>
              <a:off x="8171869" y="4898096"/>
              <a:ext cx="2346291" cy="194463"/>
            </a:xfrm>
            <a:prstGeom prst="line">
              <a:avLst/>
            </a:prstGeom>
          </p:spPr>
          <p:style>
            <a:lnRef idx="1">
              <a:schemeClr val="dk1"/>
            </a:lnRef>
            <a:fillRef idx="0">
              <a:schemeClr val="dk1"/>
            </a:fillRef>
            <a:effectRef idx="0">
              <a:schemeClr val="dk1"/>
            </a:effectRef>
            <a:fontRef idx="minor">
              <a:schemeClr val="tx1"/>
            </a:fontRef>
          </p:style>
        </p:cxnSp>
        <p:cxnSp>
          <p:nvCxnSpPr>
            <p:cNvPr id="261" name="直接连接符 260"/>
            <p:cNvCxnSpPr>
              <a:stCxn id="289" idx="6"/>
              <a:endCxn id="265" idx="2"/>
            </p:cNvCxnSpPr>
            <p:nvPr/>
          </p:nvCxnSpPr>
          <p:spPr>
            <a:xfrm>
              <a:off x="7588030" y="4572976"/>
              <a:ext cx="2638615" cy="75265"/>
            </a:xfrm>
            <a:prstGeom prst="line">
              <a:avLst/>
            </a:prstGeom>
          </p:spPr>
          <p:style>
            <a:lnRef idx="1">
              <a:schemeClr val="dk1"/>
            </a:lnRef>
            <a:fillRef idx="0">
              <a:schemeClr val="dk1"/>
            </a:fillRef>
            <a:effectRef idx="0">
              <a:schemeClr val="dk1"/>
            </a:effectRef>
            <a:fontRef idx="minor">
              <a:schemeClr val="tx1"/>
            </a:fontRef>
          </p:style>
        </p:cxnSp>
        <p:cxnSp>
          <p:nvCxnSpPr>
            <p:cNvPr id="262" name="直接连接符 261"/>
            <p:cNvCxnSpPr>
              <a:stCxn id="289" idx="6"/>
              <a:endCxn id="264" idx="1"/>
            </p:cNvCxnSpPr>
            <p:nvPr/>
          </p:nvCxnSpPr>
          <p:spPr>
            <a:xfrm>
              <a:off x="7588030" y="4572976"/>
              <a:ext cx="2339626" cy="330681"/>
            </a:xfrm>
            <a:prstGeom prst="line">
              <a:avLst/>
            </a:prstGeom>
          </p:spPr>
          <p:style>
            <a:lnRef idx="1">
              <a:schemeClr val="dk1"/>
            </a:lnRef>
            <a:fillRef idx="0">
              <a:schemeClr val="dk1"/>
            </a:fillRef>
            <a:effectRef idx="0">
              <a:schemeClr val="dk1"/>
            </a:effectRef>
            <a:fontRef idx="minor">
              <a:schemeClr val="tx1"/>
            </a:fontRef>
          </p:style>
        </p:cxnSp>
        <p:sp>
          <p:nvSpPr>
            <p:cNvPr id="280" name="任意多边形 279"/>
            <p:cNvSpPr/>
            <p:nvPr/>
          </p:nvSpPr>
          <p:spPr>
            <a:xfrm>
              <a:off x="2892533" y="4570186"/>
              <a:ext cx="612950" cy="111536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950" h="1115367">
                  <a:moveTo>
                    <a:pt x="10048" y="0"/>
                  </a:moveTo>
                  <a:lnTo>
                    <a:pt x="0" y="803868"/>
                  </a:lnTo>
                  <a:lnTo>
                    <a:pt x="602901" y="1115367"/>
                  </a:lnTo>
                  <a:lnTo>
                    <a:pt x="612950" y="351692"/>
                  </a:lnTo>
                  <a:lnTo>
                    <a:pt x="1004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1" name="组合 280"/>
            <p:cNvGrpSpPr/>
            <p:nvPr/>
          </p:nvGrpSpPr>
          <p:grpSpPr>
            <a:xfrm>
              <a:off x="2851243" y="4551372"/>
              <a:ext cx="698190" cy="1188181"/>
              <a:chOff x="5085437" y="5015532"/>
              <a:chExt cx="698190" cy="1188181"/>
            </a:xfrm>
          </p:grpSpPr>
          <p:sp>
            <p:nvSpPr>
              <p:cNvPr id="282" name="Oval 68">
                <a:extLst>
                  <a:ext uri="{FF2B5EF4-FFF2-40B4-BE49-F238E27FC236}">
                    <a16:creationId xmlns:a16="http://schemas.microsoft.com/office/drawing/2014/main" id="{C52417DA-C316-664F-8D1F-4617FC954115}"/>
                  </a:ext>
                </a:extLst>
              </p:cNvPr>
              <p:cNvSpPr/>
              <p:nvPr/>
            </p:nvSpPr>
            <p:spPr>
              <a:xfrm>
                <a:off x="5091788" y="50155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83" name="Oval 70">
                <a:extLst>
                  <a:ext uri="{FF2B5EF4-FFF2-40B4-BE49-F238E27FC236}">
                    <a16:creationId xmlns:a16="http://schemas.microsoft.com/office/drawing/2014/main" id="{2DAF4F58-3C53-784B-9F59-99928283FCA7}"/>
                  </a:ext>
                </a:extLst>
              </p:cNvPr>
              <p:cNvSpPr/>
              <p:nvPr/>
            </p:nvSpPr>
            <p:spPr>
              <a:xfrm>
                <a:off x="508543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84" name="Oval 69">
                <a:extLst>
                  <a:ext uri="{FF2B5EF4-FFF2-40B4-BE49-F238E27FC236}">
                    <a16:creationId xmlns:a16="http://schemas.microsoft.com/office/drawing/2014/main" id="{B6F42F02-D0FF-6646-B13A-89EA436CBFEC}"/>
                  </a:ext>
                </a:extLst>
              </p:cNvPr>
              <p:cNvSpPr/>
              <p:nvPr/>
            </p:nvSpPr>
            <p:spPr>
              <a:xfrm>
                <a:off x="5675627" y="534065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85" name="Oval 71">
                <a:extLst>
                  <a:ext uri="{FF2B5EF4-FFF2-40B4-BE49-F238E27FC236}">
                    <a16:creationId xmlns:a16="http://schemas.microsoft.com/office/drawing/2014/main" id="{90A81153-8C6F-684F-B62B-1D2DA9315AB9}"/>
                  </a:ext>
                </a:extLst>
              </p:cNvPr>
              <p:cNvSpPr/>
              <p:nvPr/>
            </p:nvSpPr>
            <p:spPr>
              <a:xfrm>
                <a:off x="5675627" y="609571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sp>
          <p:nvSpPr>
            <p:cNvPr id="287" name="任意多边形 286"/>
            <p:cNvSpPr/>
            <p:nvPr/>
          </p:nvSpPr>
          <p:spPr>
            <a:xfrm>
              <a:off x="7514969" y="4537790"/>
              <a:ext cx="612950" cy="111536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950" h="1115367">
                  <a:moveTo>
                    <a:pt x="10048" y="0"/>
                  </a:moveTo>
                  <a:lnTo>
                    <a:pt x="0" y="803868"/>
                  </a:lnTo>
                  <a:lnTo>
                    <a:pt x="602901" y="1115367"/>
                  </a:lnTo>
                  <a:lnTo>
                    <a:pt x="612950" y="351692"/>
                  </a:lnTo>
                  <a:lnTo>
                    <a:pt x="1004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8" name="组合 287"/>
            <p:cNvGrpSpPr/>
            <p:nvPr/>
          </p:nvGrpSpPr>
          <p:grpSpPr>
            <a:xfrm>
              <a:off x="7473679" y="4518976"/>
              <a:ext cx="698190" cy="1188181"/>
              <a:chOff x="5085437" y="5015532"/>
              <a:chExt cx="698190" cy="1188181"/>
            </a:xfrm>
          </p:grpSpPr>
          <p:sp>
            <p:nvSpPr>
              <p:cNvPr id="289" name="Oval 68">
                <a:extLst>
                  <a:ext uri="{FF2B5EF4-FFF2-40B4-BE49-F238E27FC236}">
                    <a16:creationId xmlns:a16="http://schemas.microsoft.com/office/drawing/2014/main" id="{C52417DA-C316-664F-8D1F-4617FC954115}"/>
                  </a:ext>
                </a:extLst>
              </p:cNvPr>
              <p:cNvSpPr/>
              <p:nvPr/>
            </p:nvSpPr>
            <p:spPr>
              <a:xfrm>
                <a:off x="5091788" y="50155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90" name="Oval 70">
                <a:extLst>
                  <a:ext uri="{FF2B5EF4-FFF2-40B4-BE49-F238E27FC236}">
                    <a16:creationId xmlns:a16="http://schemas.microsoft.com/office/drawing/2014/main" id="{2DAF4F58-3C53-784B-9F59-99928283FCA7}"/>
                  </a:ext>
                </a:extLst>
              </p:cNvPr>
              <p:cNvSpPr/>
              <p:nvPr/>
            </p:nvSpPr>
            <p:spPr>
              <a:xfrm>
                <a:off x="508543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91" name="Oval 69">
                <a:extLst>
                  <a:ext uri="{FF2B5EF4-FFF2-40B4-BE49-F238E27FC236}">
                    <a16:creationId xmlns:a16="http://schemas.microsoft.com/office/drawing/2014/main" id="{B6F42F02-D0FF-6646-B13A-89EA436CBFEC}"/>
                  </a:ext>
                </a:extLst>
              </p:cNvPr>
              <p:cNvSpPr/>
              <p:nvPr/>
            </p:nvSpPr>
            <p:spPr>
              <a:xfrm>
                <a:off x="5675627" y="534065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92" name="Oval 71">
                <a:extLst>
                  <a:ext uri="{FF2B5EF4-FFF2-40B4-BE49-F238E27FC236}">
                    <a16:creationId xmlns:a16="http://schemas.microsoft.com/office/drawing/2014/main" id="{90A81153-8C6F-684F-B62B-1D2DA9315AB9}"/>
                  </a:ext>
                </a:extLst>
              </p:cNvPr>
              <p:cNvSpPr/>
              <p:nvPr/>
            </p:nvSpPr>
            <p:spPr>
              <a:xfrm>
                <a:off x="5675627" y="609571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sp>
        <p:nvSpPr>
          <p:cNvPr id="115" name="Right Brace 153">
            <a:extLst>
              <a:ext uri="{FF2B5EF4-FFF2-40B4-BE49-F238E27FC236}">
                <a16:creationId xmlns:a16="http://schemas.microsoft.com/office/drawing/2014/main" id="{B61C25F3-9806-5E46-A2C7-8EEB9DE071F2}"/>
              </a:ext>
            </a:extLst>
          </p:cNvPr>
          <p:cNvSpPr/>
          <p:nvPr/>
        </p:nvSpPr>
        <p:spPr>
          <a:xfrm rot="5400000">
            <a:off x="5018894" y="2328450"/>
            <a:ext cx="248246" cy="4605303"/>
          </a:xfrm>
          <a:prstGeom prst="rightBrace">
            <a:avLst>
              <a:gd name="adj1" fmla="val 58792"/>
              <a:gd name="adj2" fmla="val 4836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nvGrpSpPr>
          <p:cNvPr id="122" name="组合 121"/>
          <p:cNvGrpSpPr/>
          <p:nvPr/>
        </p:nvGrpSpPr>
        <p:grpSpPr>
          <a:xfrm>
            <a:off x="1568773" y="1745761"/>
            <a:ext cx="9349524" cy="610765"/>
            <a:chOff x="1851876" y="1268554"/>
            <a:chExt cx="9349524" cy="610765"/>
          </a:xfrm>
        </p:grpSpPr>
        <p:grpSp>
          <p:nvGrpSpPr>
            <p:cNvPr id="123" name="组合 122"/>
            <p:cNvGrpSpPr/>
            <p:nvPr/>
          </p:nvGrpSpPr>
          <p:grpSpPr>
            <a:xfrm>
              <a:off x="2995772" y="1273231"/>
              <a:ext cx="355207" cy="400110"/>
              <a:chOff x="4906689" y="2877765"/>
              <a:chExt cx="355207" cy="400110"/>
            </a:xfrm>
          </p:grpSpPr>
          <p:sp>
            <p:nvSpPr>
              <p:cNvPr id="139" name="圆角矩形 138"/>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40" name="文本框 139"/>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24" name="组合 123"/>
            <p:cNvGrpSpPr/>
            <p:nvPr/>
          </p:nvGrpSpPr>
          <p:grpSpPr>
            <a:xfrm>
              <a:off x="5286084" y="1269838"/>
              <a:ext cx="355207" cy="400110"/>
              <a:chOff x="5949226" y="2874372"/>
              <a:chExt cx="355207" cy="400110"/>
            </a:xfrm>
          </p:grpSpPr>
          <p:sp>
            <p:nvSpPr>
              <p:cNvPr id="137" name="圆角矩形 136"/>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8" name="文本框 137"/>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1</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25" name="组合 124"/>
            <p:cNvGrpSpPr/>
            <p:nvPr/>
          </p:nvGrpSpPr>
          <p:grpSpPr>
            <a:xfrm>
              <a:off x="7624682" y="1268554"/>
              <a:ext cx="355207" cy="400110"/>
              <a:chOff x="7055924" y="2873088"/>
              <a:chExt cx="355207" cy="400110"/>
            </a:xfrm>
          </p:grpSpPr>
          <p:sp>
            <p:nvSpPr>
              <p:cNvPr id="135" name="圆角矩形 134"/>
              <p:cNvSpPr/>
              <p:nvPr/>
            </p:nvSpPr>
            <p:spPr>
              <a:xfrm>
                <a:off x="7058827" y="2938919"/>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6" name="文本框 135"/>
              <p:cNvSpPr txBox="1"/>
              <p:nvPr/>
            </p:nvSpPr>
            <p:spPr>
              <a:xfrm>
                <a:off x="7055924" y="2873088"/>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2</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26" name="组合 125"/>
            <p:cNvGrpSpPr/>
            <p:nvPr/>
          </p:nvGrpSpPr>
          <p:grpSpPr>
            <a:xfrm>
              <a:off x="9947860" y="1270636"/>
              <a:ext cx="355207" cy="400110"/>
              <a:chOff x="8153552" y="2875170"/>
              <a:chExt cx="355207" cy="400110"/>
            </a:xfrm>
          </p:grpSpPr>
          <p:sp>
            <p:nvSpPr>
              <p:cNvPr id="133" name="圆角矩形 132"/>
              <p:cNvSpPr/>
              <p:nvPr/>
            </p:nvSpPr>
            <p:spPr>
              <a:xfrm>
                <a:off x="8156455" y="2941001"/>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4" name="文本框 133"/>
              <p:cNvSpPr txBox="1"/>
              <p:nvPr/>
            </p:nvSpPr>
            <p:spPr>
              <a:xfrm>
                <a:off x="8153552" y="2875170"/>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3</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127" name="文本框 126"/>
            <p:cNvSpPr txBox="1"/>
            <p:nvPr/>
          </p:nvSpPr>
          <p:spPr>
            <a:xfrm>
              <a:off x="1851876" y="1479209"/>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128" name="直接箭头连接符 127"/>
            <p:cNvCxnSpPr/>
            <p:nvPr/>
          </p:nvCxnSpPr>
          <p:spPr>
            <a:xfrm>
              <a:off x="2165220" y="1729568"/>
              <a:ext cx="9036180"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直接连接符 128"/>
            <p:cNvCxnSpPr>
              <a:endCxn id="140" idx="2"/>
            </p:cNvCxnSpPr>
            <p:nvPr/>
          </p:nvCxnSpPr>
          <p:spPr>
            <a:xfrm flipV="1">
              <a:off x="3173375" y="1673341"/>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0" name="直接连接符 129"/>
            <p:cNvCxnSpPr>
              <a:endCxn id="138" idx="2"/>
            </p:cNvCxnSpPr>
            <p:nvPr/>
          </p:nvCxnSpPr>
          <p:spPr>
            <a:xfrm flipV="1">
              <a:off x="5463686" y="1669948"/>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1" name="直接连接符 130"/>
            <p:cNvCxnSpPr>
              <a:endCxn id="136" idx="2"/>
            </p:cNvCxnSpPr>
            <p:nvPr/>
          </p:nvCxnSpPr>
          <p:spPr>
            <a:xfrm flipV="1">
              <a:off x="7802285" y="1668664"/>
              <a:ext cx="1" cy="4875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2" name="直接连接符 131"/>
            <p:cNvCxnSpPr>
              <a:endCxn id="134" idx="2"/>
            </p:cNvCxnSpPr>
            <p:nvPr/>
          </p:nvCxnSpPr>
          <p:spPr>
            <a:xfrm flipV="1">
              <a:off x="10125464" y="1670746"/>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76" name="内容占位符 2"/>
          <p:cNvSpPr txBox="1">
            <a:spLocks/>
          </p:cNvSpPr>
          <p:nvPr/>
        </p:nvSpPr>
        <p:spPr>
          <a:xfrm>
            <a:off x="9470116" y="4717124"/>
            <a:ext cx="1159985" cy="3927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000" dirty="0">
                <a:latin typeface="Arial" panose="020B0604020202020204" pitchFamily="34" charset="0"/>
                <a:cs typeface="Arial" panose="020B0604020202020204" pitchFamily="34" charset="0"/>
              </a:rPr>
              <a:t>block b4</a:t>
            </a:r>
            <a:endParaRPr lang="zh-CN" altLang="en-US" sz="2000" dirty="0">
              <a:latin typeface="Arial" panose="020B0604020202020204" pitchFamily="34" charset="0"/>
              <a:cs typeface="Arial" panose="020B0604020202020204" pitchFamily="34" charset="0"/>
            </a:endParaRPr>
          </a:p>
        </p:txBody>
      </p:sp>
      <p:sp>
        <p:nvSpPr>
          <p:cNvPr id="77" name="内容占位符 2"/>
          <p:cNvSpPr txBox="1">
            <a:spLocks/>
          </p:cNvSpPr>
          <p:nvPr/>
        </p:nvSpPr>
        <p:spPr>
          <a:xfrm>
            <a:off x="4440120" y="4761025"/>
            <a:ext cx="1714500" cy="3927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000" dirty="0">
                <a:solidFill>
                  <a:srgbClr val="FF0000"/>
                </a:solidFill>
                <a:latin typeface="Arial" panose="020B0604020202020204" pitchFamily="34" charset="0"/>
                <a:cs typeface="Arial" panose="020B0604020202020204" pitchFamily="34" charset="0"/>
              </a:rPr>
              <a:t>block b(1,2,3)</a:t>
            </a:r>
            <a:endParaRPr lang="zh-CN" altLang="en-US" sz="2000" dirty="0">
              <a:solidFill>
                <a:srgbClr val="FF0000"/>
              </a:solidFill>
              <a:latin typeface="Arial" panose="020B0604020202020204" pitchFamily="34" charset="0"/>
              <a:cs typeface="Arial" panose="020B0604020202020204" pitchFamily="34" charset="0"/>
            </a:endParaRPr>
          </a:p>
        </p:txBody>
      </p:sp>
      <p:sp>
        <p:nvSpPr>
          <p:cNvPr id="78" name="标题 1">
            <a:extLst>
              <a:ext uri="{FF2B5EF4-FFF2-40B4-BE49-F238E27FC236}">
                <a16:creationId xmlns:a16="http://schemas.microsoft.com/office/drawing/2014/main" id="{975FC200-ED63-4FC8-9D66-775AE6582190}"/>
              </a:ext>
            </a:extLst>
          </p:cNvPr>
          <p:cNvSpPr>
            <a:spLocks noGrp="1"/>
          </p:cNvSpPr>
          <p:nvPr>
            <p:ph type="title"/>
          </p:nvPr>
        </p:nvSpPr>
        <p:spPr>
          <a:xfrm>
            <a:off x="838200" y="365126"/>
            <a:ext cx="10515600" cy="957802"/>
          </a:xfrm>
        </p:spPr>
        <p:txBody>
          <a:bodyPr>
            <a:normAutofit fontScale="90000"/>
          </a:bodyPr>
          <a:lstStyle/>
          <a:p>
            <a:pPr lvl="1" algn="ctr">
              <a:lnSpc>
                <a:spcPct val="150000"/>
              </a:lnSpc>
            </a:pPr>
            <a:r>
              <a:rPr lang="en-US" altLang="zh-CN" sz="4400" dirty="0">
                <a:solidFill>
                  <a:schemeClr val="tx1"/>
                </a:solidFill>
                <a:latin typeface="Arial" panose="020B0604020202020204" pitchFamily="34" charset="0"/>
                <a:cs typeface="Arial" panose="020B0604020202020204" pitchFamily="34" charset="0"/>
              </a:rPr>
              <a:t>Step2  Block Merging</a:t>
            </a:r>
          </a:p>
        </p:txBody>
      </p:sp>
    </p:spTree>
    <p:custDataLst>
      <p:tags r:id="rId1"/>
    </p:custDataLst>
    <p:extLst>
      <p:ext uri="{BB962C8B-B14F-4D97-AF65-F5344CB8AC3E}">
        <p14:creationId xmlns:p14="http://schemas.microsoft.com/office/powerpoint/2010/main" val="89027305"/>
      </p:ext>
    </p:extLst>
  </p:cSld>
  <p:clrMapOvr>
    <a:masterClrMapping/>
  </p:clrMapOvr>
  <mc:AlternateContent xmlns:mc="http://schemas.openxmlformats.org/markup-compatibility/2006" xmlns:p14="http://schemas.microsoft.com/office/powerpoint/2010/main">
    <mc:Choice Requires="p14">
      <p:transition spd="slow" p14:dur="2000" advTm="8923"/>
    </mc:Choice>
    <mc:Fallback xmlns="">
      <p:transition spd="slow" advTm="89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76" grpId="0"/>
      <p:bldP spid="7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2" name="组合 301"/>
          <p:cNvGrpSpPr/>
          <p:nvPr/>
        </p:nvGrpSpPr>
        <p:grpSpPr>
          <a:xfrm>
            <a:off x="2171245" y="2971788"/>
            <a:ext cx="8422280" cy="1396885"/>
            <a:chOff x="2527861" y="4416540"/>
            <a:chExt cx="8422280" cy="1396885"/>
          </a:xfrm>
        </p:grpSpPr>
        <p:sp>
          <p:nvSpPr>
            <p:cNvPr id="239" name="矩形 238"/>
            <p:cNvSpPr/>
            <p:nvPr/>
          </p:nvSpPr>
          <p:spPr>
            <a:xfrm>
              <a:off x="2527861" y="4474795"/>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0" name="矩形 239"/>
            <p:cNvSpPr/>
            <p:nvPr/>
          </p:nvSpPr>
          <p:spPr>
            <a:xfrm>
              <a:off x="4822900" y="4444131"/>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1" name="矩形 240"/>
            <p:cNvSpPr/>
            <p:nvPr/>
          </p:nvSpPr>
          <p:spPr>
            <a:xfrm>
              <a:off x="7166982" y="4433478"/>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3" name="任意多边形 242"/>
            <p:cNvSpPr/>
            <p:nvPr/>
          </p:nvSpPr>
          <p:spPr>
            <a:xfrm>
              <a:off x="5158571" y="4516186"/>
              <a:ext cx="612950" cy="111536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950" h="1115367">
                  <a:moveTo>
                    <a:pt x="10048" y="0"/>
                  </a:moveTo>
                  <a:lnTo>
                    <a:pt x="0" y="803868"/>
                  </a:lnTo>
                  <a:lnTo>
                    <a:pt x="602901" y="1115367"/>
                  </a:lnTo>
                  <a:lnTo>
                    <a:pt x="612950" y="351692"/>
                  </a:lnTo>
                  <a:lnTo>
                    <a:pt x="1004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4" name="组合 243"/>
            <p:cNvGrpSpPr/>
            <p:nvPr/>
          </p:nvGrpSpPr>
          <p:grpSpPr>
            <a:xfrm>
              <a:off x="5117281" y="4497372"/>
              <a:ext cx="698190" cy="1188181"/>
              <a:chOff x="5085437" y="5015532"/>
              <a:chExt cx="698190" cy="1188181"/>
            </a:xfrm>
          </p:grpSpPr>
          <p:sp>
            <p:nvSpPr>
              <p:cNvPr id="272" name="Oval 68">
                <a:extLst>
                  <a:ext uri="{FF2B5EF4-FFF2-40B4-BE49-F238E27FC236}">
                    <a16:creationId xmlns:a16="http://schemas.microsoft.com/office/drawing/2014/main" id="{C52417DA-C316-664F-8D1F-4617FC954115}"/>
                  </a:ext>
                </a:extLst>
              </p:cNvPr>
              <p:cNvSpPr/>
              <p:nvPr/>
            </p:nvSpPr>
            <p:spPr>
              <a:xfrm>
                <a:off x="5091788" y="50155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73" name="Oval 70">
                <a:extLst>
                  <a:ext uri="{FF2B5EF4-FFF2-40B4-BE49-F238E27FC236}">
                    <a16:creationId xmlns:a16="http://schemas.microsoft.com/office/drawing/2014/main" id="{2DAF4F58-3C53-784B-9F59-99928283FCA7}"/>
                  </a:ext>
                </a:extLst>
              </p:cNvPr>
              <p:cNvSpPr/>
              <p:nvPr/>
            </p:nvSpPr>
            <p:spPr>
              <a:xfrm>
                <a:off x="508543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74" name="Oval 69">
                <a:extLst>
                  <a:ext uri="{FF2B5EF4-FFF2-40B4-BE49-F238E27FC236}">
                    <a16:creationId xmlns:a16="http://schemas.microsoft.com/office/drawing/2014/main" id="{B6F42F02-D0FF-6646-B13A-89EA436CBFEC}"/>
                  </a:ext>
                </a:extLst>
              </p:cNvPr>
              <p:cNvSpPr/>
              <p:nvPr/>
            </p:nvSpPr>
            <p:spPr>
              <a:xfrm>
                <a:off x="5675627" y="534065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75" name="Oval 71">
                <a:extLst>
                  <a:ext uri="{FF2B5EF4-FFF2-40B4-BE49-F238E27FC236}">
                    <a16:creationId xmlns:a16="http://schemas.microsoft.com/office/drawing/2014/main" id="{90A81153-8C6F-684F-B62B-1D2DA9315AB9}"/>
                  </a:ext>
                </a:extLst>
              </p:cNvPr>
              <p:cNvSpPr/>
              <p:nvPr/>
            </p:nvSpPr>
            <p:spPr>
              <a:xfrm>
                <a:off x="5675627" y="609571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sp>
          <p:nvSpPr>
            <p:cNvPr id="247" name="矩形 246"/>
            <p:cNvSpPr/>
            <p:nvPr/>
          </p:nvSpPr>
          <p:spPr>
            <a:xfrm>
              <a:off x="9622443" y="4416540"/>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8" name="任意多边形 247"/>
            <p:cNvSpPr/>
            <p:nvPr/>
          </p:nvSpPr>
          <p:spPr>
            <a:xfrm>
              <a:off x="9965840" y="4647069"/>
              <a:ext cx="627888" cy="890016"/>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888" h="890016">
                  <a:moveTo>
                    <a:pt x="323088" y="0"/>
                  </a:moveTo>
                  <a:lnTo>
                    <a:pt x="0" y="292608"/>
                  </a:lnTo>
                  <a:lnTo>
                    <a:pt x="103632" y="688848"/>
                  </a:lnTo>
                  <a:lnTo>
                    <a:pt x="542544" y="890016"/>
                  </a:lnTo>
                  <a:lnTo>
                    <a:pt x="627888" y="445008"/>
                  </a:lnTo>
                  <a:lnTo>
                    <a:pt x="32308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9" name="组合 248"/>
            <p:cNvGrpSpPr/>
            <p:nvPr/>
          </p:nvGrpSpPr>
          <p:grpSpPr>
            <a:xfrm>
              <a:off x="9911840" y="4594241"/>
              <a:ext cx="714320" cy="969140"/>
              <a:chOff x="9879996" y="5112401"/>
              <a:chExt cx="714320" cy="969140"/>
            </a:xfrm>
          </p:grpSpPr>
          <p:sp>
            <p:nvSpPr>
              <p:cNvPr id="264" name="Oval 78">
                <a:extLst>
                  <a:ext uri="{FF2B5EF4-FFF2-40B4-BE49-F238E27FC236}">
                    <a16:creationId xmlns:a16="http://schemas.microsoft.com/office/drawing/2014/main" id="{827FC855-4BDC-9645-9D6D-92B6F022A356}"/>
                  </a:ext>
                </a:extLst>
              </p:cNvPr>
              <p:cNvSpPr/>
              <p:nvPr/>
            </p:nvSpPr>
            <p:spPr>
              <a:xfrm>
                <a:off x="9879996" y="540600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65" name="Oval 79">
                <a:extLst>
                  <a:ext uri="{FF2B5EF4-FFF2-40B4-BE49-F238E27FC236}">
                    <a16:creationId xmlns:a16="http://schemas.microsoft.com/office/drawing/2014/main" id="{66500CF2-FF33-2940-BAE0-6142EBE2B1F3}"/>
                  </a:ext>
                </a:extLst>
              </p:cNvPr>
              <p:cNvSpPr/>
              <p:nvPr/>
            </p:nvSpPr>
            <p:spPr>
              <a:xfrm>
                <a:off x="10194801" y="5112401"/>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66" name="Oval 80">
                <a:extLst>
                  <a:ext uri="{FF2B5EF4-FFF2-40B4-BE49-F238E27FC236}">
                    <a16:creationId xmlns:a16="http://schemas.microsoft.com/office/drawing/2014/main" id="{D692DAEC-41E4-624F-9DA4-46B4EC0A08AC}"/>
                  </a:ext>
                </a:extLst>
              </p:cNvPr>
              <p:cNvSpPr/>
              <p:nvPr/>
            </p:nvSpPr>
            <p:spPr>
              <a:xfrm>
                <a:off x="10486316" y="555671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67" name="Oval 81">
                <a:extLst>
                  <a:ext uri="{FF2B5EF4-FFF2-40B4-BE49-F238E27FC236}">
                    <a16:creationId xmlns:a16="http://schemas.microsoft.com/office/drawing/2014/main" id="{FD57E963-C4FD-D345-B321-26BE9FFD9BF1}"/>
                  </a:ext>
                </a:extLst>
              </p:cNvPr>
              <p:cNvSpPr/>
              <p:nvPr/>
            </p:nvSpPr>
            <p:spPr>
              <a:xfrm>
                <a:off x="9974117" y="57826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68" name="Oval 82">
                <a:extLst>
                  <a:ext uri="{FF2B5EF4-FFF2-40B4-BE49-F238E27FC236}">
                    <a16:creationId xmlns:a16="http://schemas.microsoft.com/office/drawing/2014/main" id="{1705314D-27FE-7443-B1E3-F8FD17FA4E6F}"/>
                  </a:ext>
                </a:extLst>
              </p:cNvPr>
              <p:cNvSpPr/>
              <p:nvPr/>
            </p:nvSpPr>
            <p:spPr>
              <a:xfrm>
                <a:off x="10399371" y="5973541"/>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cxnSp>
          <p:nvCxnSpPr>
            <p:cNvPr id="250" name="直接连接符 249"/>
            <p:cNvCxnSpPr>
              <a:stCxn id="282" idx="6"/>
              <a:endCxn id="272" idx="2"/>
            </p:cNvCxnSpPr>
            <p:nvPr/>
          </p:nvCxnSpPr>
          <p:spPr>
            <a:xfrm flipV="1">
              <a:off x="2965594" y="4551372"/>
              <a:ext cx="2158038" cy="54000"/>
            </a:xfrm>
            <a:prstGeom prst="line">
              <a:avLst/>
            </a:prstGeom>
          </p:spPr>
          <p:style>
            <a:lnRef idx="1">
              <a:schemeClr val="dk1"/>
            </a:lnRef>
            <a:fillRef idx="0">
              <a:schemeClr val="dk1"/>
            </a:fillRef>
            <a:effectRef idx="0">
              <a:schemeClr val="dk1"/>
            </a:effectRef>
            <a:fontRef idx="minor">
              <a:schemeClr val="tx1"/>
            </a:fontRef>
          </p:style>
        </p:cxnSp>
        <p:cxnSp>
          <p:nvCxnSpPr>
            <p:cNvPr id="251" name="直接连接符 250"/>
            <p:cNvCxnSpPr>
              <a:stCxn id="284" idx="6"/>
              <a:endCxn id="274" idx="2"/>
            </p:cNvCxnSpPr>
            <p:nvPr/>
          </p:nvCxnSpPr>
          <p:spPr>
            <a:xfrm flipV="1">
              <a:off x="3549433" y="4876492"/>
              <a:ext cx="2158038" cy="54000"/>
            </a:xfrm>
            <a:prstGeom prst="line">
              <a:avLst/>
            </a:prstGeom>
          </p:spPr>
          <p:style>
            <a:lnRef idx="1">
              <a:schemeClr val="dk1"/>
            </a:lnRef>
            <a:fillRef idx="0">
              <a:schemeClr val="dk1"/>
            </a:fillRef>
            <a:effectRef idx="0">
              <a:schemeClr val="dk1"/>
            </a:effectRef>
            <a:fontRef idx="minor">
              <a:schemeClr val="tx1"/>
            </a:fontRef>
          </p:style>
        </p:cxnSp>
        <p:cxnSp>
          <p:nvCxnSpPr>
            <p:cNvPr id="252" name="直接连接符 251"/>
            <p:cNvCxnSpPr>
              <a:stCxn id="285" idx="6"/>
              <a:endCxn id="275" idx="2"/>
            </p:cNvCxnSpPr>
            <p:nvPr/>
          </p:nvCxnSpPr>
          <p:spPr>
            <a:xfrm flipV="1">
              <a:off x="3549433" y="5631553"/>
              <a:ext cx="2158038" cy="54000"/>
            </a:xfrm>
            <a:prstGeom prst="line">
              <a:avLst/>
            </a:prstGeom>
          </p:spPr>
          <p:style>
            <a:lnRef idx="1">
              <a:schemeClr val="dk1"/>
            </a:lnRef>
            <a:fillRef idx="0">
              <a:schemeClr val="dk1"/>
            </a:fillRef>
            <a:effectRef idx="0">
              <a:schemeClr val="dk1"/>
            </a:effectRef>
            <a:fontRef idx="minor">
              <a:schemeClr val="tx1"/>
            </a:fontRef>
          </p:style>
        </p:cxnSp>
        <p:cxnSp>
          <p:nvCxnSpPr>
            <p:cNvPr id="253" name="直接连接符 252"/>
            <p:cNvCxnSpPr>
              <a:stCxn id="283" idx="6"/>
              <a:endCxn id="273" idx="2"/>
            </p:cNvCxnSpPr>
            <p:nvPr/>
          </p:nvCxnSpPr>
          <p:spPr>
            <a:xfrm flipV="1">
              <a:off x="2959243" y="5304669"/>
              <a:ext cx="2158038" cy="54000"/>
            </a:xfrm>
            <a:prstGeom prst="line">
              <a:avLst/>
            </a:prstGeom>
          </p:spPr>
          <p:style>
            <a:lnRef idx="1">
              <a:schemeClr val="dk1"/>
            </a:lnRef>
            <a:fillRef idx="0">
              <a:schemeClr val="dk1"/>
            </a:fillRef>
            <a:effectRef idx="0">
              <a:schemeClr val="dk1"/>
            </a:effectRef>
            <a:fontRef idx="minor">
              <a:schemeClr val="tx1"/>
            </a:fontRef>
          </p:style>
        </p:cxnSp>
        <p:cxnSp>
          <p:nvCxnSpPr>
            <p:cNvPr id="254" name="直接连接符 253"/>
            <p:cNvCxnSpPr>
              <a:stCxn id="275" idx="6"/>
              <a:endCxn id="292" idx="2"/>
            </p:cNvCxnSpPr>
            <p:nvPr/>
          </p:nvCxnSpPr>
          <p:spPr>
            <a:xfrm>
              <a:off x="5815471" y="5631553"/>
              <a:ext cx="2248398" cy="21604"/>
            </a:xfrm>
            <a:prstGeom prst="line">
              <a:avLst/>
            </a:prstGeom>
          </p:spPr>
          <p:style>
            <a:lnRef idx="1">
              <a:schemeClr val="dk1"/>
            </a:lnRef>
            <a:fillRef idx="0">
              <a:schemeClr val="dk1"/>
            </a:fillRef>
            <a:effectRef idx="0">
              <a:schemeClr val="dk1"/>
            </a:effectRef>
            <a:fontRef idx="minor">
              <a:schemeClr val="tx1"/>
            </a:fontRef>
          </p:style>
        </p:cxnSp>
        <p:cxnSp>
          <p:nvCxnSpPr>
            <p:cNvPr id="255" name="直接连接符 254"/>
            <p:cNvCxnSpPr>
              <a:stCxn id="273" idx="6"/>
              <a:endCxn id="290" idx="2"/>
            </p:cNvCxnSpPr>
            <p:nvPr/>
          </p:nvCxnSpPr>
          <p:spPr>
            <a:xfrm>
              <a:off x="5225281" y="5304669"/>
              <a:ext cx="2248398" cy="21604"/>
            </a:xfrm>
            <a:prstGeom prst="line">
              <a:avLst/>
            </a:prstGeom>
          </p:spPr>
          <p:style>
            <a:lnRef idx="1">
              <a:schemeClr val="dk1"/>
            </a:lnRef>
            <a:fillRef idx="0">
              <a:schemeClr val="dk1"/>
            </a:fillRef>
            <a:effectRef idx="0">
              <a:schemeClr val="dk1"/>
            </a:effectRef>
            <a:fontRef idx="minor">
              <a:schemeClr val="tx1"/>
            </a:fontRef>
          </p:style>
        </p:cxnSp>
        <p:cxnSp>
          <p:nvCxnSpPr>
            <p:cNvPr id="256" name="直接连接符 255"/>
            <p:cNvCxnSpPr>
              <a:stCxn id="274" idx="6"/>
              <a:endCxn id="291" idx="2"/>
            </p:cNvCxnSpPr>
            <p:nvPr/>
          </p:nvCxnSpPr>
          <p:spPr>
            <a:xfrm>
              <a:off x="5815471" y="4876492"/>
              <a:ext cx="2248398" cy="21604"/>
            </a:xfrm>
            <a:prstGeom prst="line">
              <a:avLst/>
            </a:prstGeom>
          </p:spPr>
          <p:style>
            <a:lnRef idx="1">
              <a:schemeClr val="dk1"/>
            </a:lnRef>
            <a:fillRef idx="0">
              <a:schemeClr val="dk1"/>
            </a:fillRef>
            <a:effectRef idx="0">
              <a:schemeClr val="dk1"/>
            </a:effectRef>
            <a:fontRef idx="minor">
              <a:schemeClr val="tx1"/>
            </a:fontRef>
          </p:style>
        </p:cxnSp>
        <p:cxnSp>
          <p:nvCxnSpPr>
            <p:cNvPr id="257" name="直接连接符 256"/>
            <p:cNvCxnSpPr>
              <a:stCxn id="272" idx="6"/>
              <a:endCxn id="289" idx="2"/>
            </p:cNvCxnSpPr>
            <p:nvPr/>
          </p:nvCxnSpPr>
          <p:spPr>
            <a:xfrm>
              <a:off x="5231632" y="4551372"/>
              <a:ext cx="2248398" cy="21604"/>
            </a:xfrm>
            <a:prstGeom prst="line">
              <a:avLst/>
            </a:prstGeom>
          </p:spPr>
          <p:style>
            <a:lnRef idx="1">
              <a:schemeClr val="dk1"/>
            </a:lnRef>
            <a:fillRef idx="0">
              <a:schemeClr val="dk1"/>
            </a:fillRef>
            <a:effectRef idx="0">
              <a:schemeClr val="dk1"/>
            </a:effectRef>
            <a:fontRef idx="minor">
              <a:schemeClr val="tx1"/>
            </a:fontRef>
          </p:style>
        </p:cxnSp>
        <p:cxnSp>
          <p:nvCxnSpPr>
            <p:cNvPr id="258" name="直接连接符 257"/>
            <p:cNvCxnSpPr>
              <a:stCxn id="292" idx="6"/>
              <a:endCxn id="268" idx="2"/>
            </p:cNvCxnSpPr>
            <p:nvPr/>
          </p:nvCxnSpPr>
          <p:spPr>
            <a:xfrm flipV="1">
              <a:off x="8171869" y="5509381"/>
              <a:ext cx="2259346" cy="143776"/>
            </a:xfrm>
            <a:prstGeom prst="line">
              <a:avLst/>
            </a:prstGeom>
          </p:spPr>
          <p:style>
            <a:lnRef idx="1">
              <a:schemeClr val="dk1"/>
            </a:lnRef>
            <a:fillRef idx="0">
              <a:schemeClr val="dk1"/>
            </a:fillRef>
            <a:effectRef idx="0">
              <a:schemeClr val="dk1"/>
            </a:effectRef>
            <a:fontRef idx="minor">
              <a:schemeClr val="tx1"/>
            </a:fontRef>
          </p:style>
        </p:cxnSp>
        <p:cxnSp>
          <p:nvCxnSpPr>
            <p:cNvPr id="259" name="直接连接符 258"/>
            <p:cNvCxnSpPr>
              <a:stCxn id="290" idx="6"/>
              <a:endCxn id="267" idx="2"/>
            </p:cNvCxnSpPr>
            <p:nvPr/>
          </p:nvCxnSpPr>
          <p:spPr>
            <a:xfrm flipV="1">
              <a:off x="7581679" y="5318471"/>
              <a:ext cx="2424282" cy="7802"/>
            </a:xfrm>
            <a:prstGeom prst="line">
              <a:avLst/>
            </a:prstGeom>
          </p:spPr>
          <p:style>
            <a:lnRef idx="1">
              <a:schemeClr val="dk1"/>
            </a:lnRef>
            <a:fillRef idx="0">
              <a:schemeClr val="dk1"/>
            </a:fillRef>
            <a:effectRef idx="0">
              <a:schemeClr val="dk1"/>
            </a:effectRef>
            <a:fontRef idx="minor">
              <a:schemeClr val="tx1"/>
            </a:fontRef>
          </p:style>
        </p:cxnSp>
        <p:cxnSp>
          <p:nvCxnSpPr>
            <p:cNvPr id="260" name="直接连接符 259"/>
            <p:cNvCxnSpPr>
              <a:stCxn id="291" idx="6"/>
              <a:endCxn id="266" idx="2"/>
            </p:cNvCxnSpPr>
            <p:nvPr/>
          </p:nvCxnSpPr>
          <p:spPr>
            <a:xfrm>
              <a:off x="8171869" y="4898096"/>
              <a:ext cx="2346291" cy="194463"/>
            </a:xfrm>
            <a:prstGeom prst="line">
              <a:avLst/>
            </a:prstGeom>
          </p:spPr>
          <p:style>
            <a:lnRef idx="1">
              <a:schemeClr val="dk1"/>
            </a:lnRef>
            <a:fillRef idx="0">
              <a:schemeClr val="dk1"/>
            </a:fillRef>
            <a:effectRef idx="0">
              <a:schemeClr val="dk1"/>
            </a:effectRef>
            <a:fontRef idx="minor">
              <a:schemeClr val="tx1"/>
            </a:fontRef>
          </p:style>
        </p:cxnSp>
        <p:cxnSp>
          <p:nvCxnSpPr>
            <p:cNvPr id="261" name="直接连接符 260"/>
            <p:cNvCxnSpPr>
              <a:stCxn id="289" idx="6"/>
              <a:endCxn id="265" idx="2"/>
            </p:cNvCxnSpPr>
            <p:nvPr/>
          </p:nvCxnSpPr>
          <p:spPr>
            <a:xfrm>
              <a:off x="7588030" y="4572976"/>
              <a:ext cx="2638615" cy="75265"/>
            </a:xfrm>
            <a:prstGeom prst="line">
              <a:avLst/>
            </a:prstGeom>
          </p:spPr>
          <p:style>
            <a:lnRef idx="1">
              <a:schemeClr val="dk1"/>
            </a:lnRef>
            <a:fillRef idx="0">
              <a:schemeClr val="dk1"/>
            </a:fillRef>
            <a:effectRef idx="0">
              <a:schemeClr val="dk1"/>
            </a:effectRef>
            <a:fontRef idx="minor">
              <a:schemeClr val="tx1"/>
            </a:fontRef>
          </p:style>
        </p:cxnSp>
        <p:cxnSp>
          <p:nvCxnSpPr>
            <p:cNvPr id="262" name="直接连接符 261"/>
            <p:cNvCxnSpPr>
              <a:stCxn id="289" idx="6"/>
              <a:endCxn id="264" idx="1"/>
            </p:cNvCxnSpPr>
            <p:nvPr/>
          </p:nvCxnSpPr>
          <p:spPr>
            <a:xfrm>
              <a:off x="7588030" y="4572976"/>
              <a:ext cx="2339626" cy="330681"/>
            </a:xfrm>
            <a:prstGeom prst="line">
              <a:avLst/>
            </a:prstGeom>
          </p:spPr>
          <p:style>
            <a:lnRef idx="1">
              <a:schemeClr val="dk1"/>
            </a:lnRef>
            <a:fillRef idx="0">
              <a:schemeClr val="dk1"/>
            </a:fillRef>
            <a:effectRef idx="0">
              <a:schemeClr val="dk1"/>
            </a:effectRef>
            <a:fontRef idx="minor">
              <a:schemeClr val="tx1"/>
            </a:fontRef>
          </p:style>
        </p:cxnSp>
        <p:sp>
          <p:nvSpPr>
            <p:cNvPr id="280" name="任意多边形 279"/>
            <p:cNvSpPr/>
            <p:nvPr/>
          </p:nvSpPr>
          <p:spPr>
            <a:xfrm>
              <a:off x="2892533" y="4570186"/>
              <a:ext cx="612950" cy="111536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950" h="1115367">
                  <a:moveTo>
                    <a:pt x="10048" y="0"/>
                  </a:moveTo>
                  <a:lnTo>
                    <a:pt x="0" y="803868"/>
                  </a:lnTo>
                  <a:lnTo>
                    <a:pt x="602901" y="1115367"/>
                  </a:lnTo>
                  <a:lnTo>
                    <a:pt x="612950" y="351692"/>
                  </a:lnTo>
                  <a:lnTo>
                    <a:pt x="1004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1" name="组合 280"/>
            <p:cNvGrpSpPr/>
            <p:nvPr/>
          </p:nvGrpSpPr>
          <p:grpSpPr>
            <a:xfrm>
              <a:off x="2851243" y="4551372"/>
              <a:ext cx="698190" cy="1188181"/>
              <a:chOff x="5085437" y="5015532"/>
              <a:chExt cx="698190" cy="1188181"/>
            </a:xfrm>
          </p:grpSpPr>
          <p:sp>
            <p:nvSpPr>
              <p:cNvPr id="282" name="Oval 68">
                <a:extLst>
                  <a:ext uri="{FF2B5EF4-FFF2-40B4-BE49-F238E27FC236}">
                    <a16:creationId xmlns:a16="http://schemas.microsoft.com/office/drawing/2014/main" id="{C52417DA-C316-664F-8D1F-4617FC954115}"/>
                  </a:ext>
                </a:extLst>
              </p:cNvPr>
              <p:cNvSpPr/>
              <p:nvPr/>
            </p:nvSpPr>
            <p:spPr>
              <a:xfrm>
                <a:off x="5091788" y="50155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83" name="Oval 70">
                <a:extLst>
                  <a:ext uri="{FF2B5EF4-FFF2-40B4-BE49-F238E27FC236}">
                    <a16:creationId xmlns:a16="http://schemas.microsoft.com/office/drawing/2014/main" id="{2DAF4F58-3C53-784B-9F59-99928283FCA7}"/>
                  </a:ext>
                </a:extLst>
              </p:cNvPr>
              <p:cNvSpPr/>
              <p:nvPr/>
            </p:nvSpPr>
            <p:spPr>
              <a:xfrm>
                <a:off x="508543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84" name="Oval 69">
                <a:extLst>
                  <a:ext uri="{FF2B5EF4-FFF2-40B4-BE49-F238E27FC236}">
                    <a16:creationId xmlns:a16="http://schemas.microsoft.com/office/drawing/2014/main" id="{B6F42F02-D0FF-6646-B13A-89EA436CBFEC}"/>
                  </a:ext>
                </a:extLst>
              </p:cNvPr>
              <p:cNvSpPr/>
              <p:nvPr/>
            </p:nvSpPr>
            <p:spPr>
              <a:xfrm>
                <a:off x="5675627" y="534065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85" name="Oval 71">
                <a:extLst>
                  <a:ext uri="{FF2B5EF4-FFF2-40B4-BE49-F238E27FC236}">
                    <a16:creationId xmlns:a16="http://schemas.microsoft.com/office/drawing/2014/main" id="{90A81153-8C6F-684F-B62B-1D2DA9315AB9}"/>
                  </a:ext>
                </a:extLst>
              </p:cNvPr>
              <p:cNvSpPr/>
              <p:nvPr/>
            </p:nvSpPr>
            <p:spPr>
              <a:xfrm>
                <a:off x="5675627" y="609571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sp>
          <p:nvSpPr>
            <p:cNvPr id="287" name="任意多边形 286"/>
            <p:cNvSpPr/>
            <p:nvPr/>
          </p:nvSpPr>
          <p:spPr>
            <a:xfrm>
              <a:off x="7514969" y="4537790"/>
              <a:ext cx="612950" cy="111536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950" h="1115367">
                  <a:moveTo>
                    <a:pt x="10048" y="0"/>
                  </a:moveTo>
                  <a:lnTo>
                    <a:pt x="0" y="803868"/>
                  </a:lnTo>
                  <a:lnTo>
                    <a:pt x="602901" y="1115367"/>
                  </a:lnTo>
                  <a:lnTo>
                    <a:pt x="612950" y="351692"/>
                  </a:lnTo>
                  <a:lnTo>
                    <a:pt x="1004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8" name="组合 287"/>
            <p:cNvGrpSpPr/>
            <p:nvPr/>
          </p:nvGrpSpPr>
          <p:grpSpPr>
            <a:xfrm>
              <a:off x="7473679" y="4518976"/>
              <a:ext cx="698190" cy="1188181"/>
              <a:chOff x="5085437" y="5015532"/>
              <a:chExt cx="698190" cy="1188181"/>
            </a:xfrm>
          </p:grpSpPr>
          <p:sp>
            <p:nvSpPr>
              <p:cNvPr id="289" name="Oval 68">
                <a:extLst>
                  <a:ext uri="{FF2B5EF4-FFF2-40B4-BE49-F238E27FC236}">
                    <a16:creationId xmlns:a16="http://schemas.microsoft.com/office/drawing/2014/main" id="{C52417DA-C316-664F-8D1F-4617FC954115}"/>
                  </a:ext>
                </a:extLst>
              </p:cNvPr>
              <p:cNvSpPr/>
              <p:nvPr/>
            </p:nvSpPr>
            <p:spPr>
              <a:xfrm>
                <a:off x="5091788" y="50155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90" name="Oval 70">
                <a:extLst>
                  <a:ext uri="{FF2B5EF4-FFF2-40B4-BE49-F238E27FC236}">
                    <a16:creationId xmlns:a16="http://schemas.microsoft.com/office/drawing/2014/main" id="{2DAF4F58-3C53-784B-9F59-99928283FCA7}"/>
                  </a:ext>
                </a:extLst>
              </p:cNvPr>
              <p:cNvSpPr/>
              <p:nvPr/>
            </p:nvSpPr>
            <p:spPr>
              <a:xfrm>
                <a:off x="508543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91" name="Oval 69">
                <a:extLst>
                  <a:ext uri="{FF2B5EF4-FFF2-40B4-BE49-F238E27FC236}">
                    <a16:creationId xmlns:a16="http://schemas.microsoft.com/office/drawing/2014/main" id="{B6F42F02-D0FF-6646-B13A-89EA436CBFEC}"/>
                  </a:ext>
                </a:extLst>
              </p:cNvPr>
              <p:cNvSpPr/>
              <p:nvPr/>
            </p:nvSpPr>
            <p:spPr>
              <a:xfrm>
                <a:off x="5675627" y="534065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92" name="Oval 71">
                <a:extLst>
                  <a:ext uri="{FF2B5EF4-FFF2-40B4-BE49-F238E27FC236}">
                    <a16:creationId xmlns:a16="http://schemas.microsoft.com/office/drawing/2014/main" id="{90A81153-8C6F-684F-B62B-1D2DA9315AB9}"/>
                  </a:ext>
                </a:extLst>
              </p:cNvPr>
              <p:cNvSpPr/>
              <p:nvPr/>
            </p:nvSpPr>
            <p:spPr>
              <a:xfrm>
                <a:off x="5675627" y="609571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grpSp>
        <p:nvGrpSpPr>
          <p:cNvPr id="71" name="组合 70"/>
          <p:cNvGrpSpPr/>
          <p:nvPr/>
        </p:nvGrpSpPr>
        <p:grpSpPr>
          <a:xfrm>
            <a:off x="1568773" y="1745761"/>
            <a:ext cx="9349524" cy="610765"/>
            <a:chOff x="1851876" y="1268554"/>
            <a:chExt cx="9349524" cy="610765"/>
          </a:xfrm>
        </p:grpSpPr>
        <p:grpSp>
          <p:nvGrpSpPr>
            <p:cNvPr id="72" name="组合 71"/>
            <p:cNvGrpSpPr/>
            <p:nvPr/>
          </p:nvGrpSpPr>
          <p:grpSpPr>
            <a:xfrm>
              <a:off x="2995772" y="1273231"/>
              <a:ext cx="355207" cy="400110"/>
              <a:chOff x="4906689" y="2877765"/>
              <a:chExt cx="355207" cy="400110"/>
            </a:xfrm>
          </p:grpSpPr>
          <p:sp>
            <p:nvSpPr>
              <p:cNvPr id="88" name="圆角矩形 87"/>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89" name="文本框 88"/>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73" name="组合 72"/>
            <p:cNvGrpSpPr/>
            <p:nvPr/>
          </p:nvGrpSpPr>
          <p:grpSpPr>
            <a:xfrm>
              <a:off x="5286084" y="1269838"/>
              <a:ext cx="355207" cy="400110"/>
              <a:chOff x="5949226" y="2874372"/>
              <a:chExt cx="355207" cy="400110"/>
            </a:xfrm>
          </p:grpSpPr>
          <p:sp>
            <p:nvSpPr>
              <p:cNvPr id="86" name="圆角矩形 85"/>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87" name="文本框 86"/>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1</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74" name="组合 73"/>
            <p:cNvGrpSpPr/>
            <p:nvPr/>
          </p:nvGrpSpPr>
          <p:grpSpPr>
            <a:xfrm>
              <a:off x="7624682" y="1268554"/>
              <a:ext cx="355207" cy="400110"/>
              <a:chOff x="7055924" y="2873088"/>
              <a:chExt cx="355207" cy="400110"/>
            </a:xfrm>
          </p:grpSpPr>
          <p:sp>
            <p:nvSpPr>
              <p:cNvPr id="84" name="圆角矩形 83"/>
              <p:cNvSpPr/>
              <p:nvPr/>
            </p:nvSpPr>
            <p:spPr>
              <a:xfrm>
                <a:off x="7058827" y="2938919"/>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85" name="文本框 84"/>
              <p:cNvSpPr txBox="1"/>
              <p:nvPr/>
            </p:nvSpPr>
            <p:spPr>
              <a:xfrm>
                <a:off x="7055924" y="2873088"/>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2</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75" name="组合 74"/>
            <p:cNvGrpSpPr/>
            <p:nvPr/>
          </p:nvGrpSpPr>
          <p:grpSpPr>
            <a:xfrm>
              <a:off x="9947860" y="1270636"/>
              <a:ext cx="355207" cy="400110"/>
              <a:chOff x="8153552" y="2875170"/>
              <a:chExt cx="355207" cy="400110"/>
            </a:xfrm>
          </p:grpSpPr>
          <p:sp>
            <p:nvSpPr>
              <p:cNvPr id="82" name="圆角矩形 81"/>
              <p:cNvSpPr/>
              <p:nvPr/>
            </p:nvSpPr>
            <p:spPr>
              <a:xfrm>
                <a:off x="8156455" y="2941001"/>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83" name="文本框 82"/>
              <p:cNvSpPr txBox="1"/>
              <p:nvPr/>
            </p:nvSpPr>
            <p:spPr>
              <a:xfrm>
                <a:off x="8153552" y="2875170"/>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3</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76" name="文本框 75"/>
            <p:cNvSpPr txBox="1"/>
            <p:nvPr/>
          </p:nvSpPr>
          <p:spPr>
            <a:xfrm>
              <a:off x="1851876" y="1479209"/>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77" name="直接箭头连接符 76"/>
            <p:cNvCxnSpPr/>
            <p:nvPr/>
          </p:nvCxnSpPr>
          <p:spPr>
            <a:xfrm>
              <a:off x="2165220" y="1729568"/>
              <a:ext cx="9036180"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8" name="直接连接符 77"/>
            <p:cNvCxnSpPr>
              <a:endCxn id="89" idx="2"/>
            </p:cNvCxnSpPr>
            <p:nvPr/>
          </p:nvCxnSpPr>
          <p:spPr>
            <a:xfrm flipV="1">
              <a:off x="3173375" y="1673341"/>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9" name="直接连接符 78"/>
            <p:cNvCxnSpPr>
              <a:endCxn id="87" idx="2"/>
            </p:cNvCxnSpPr>
            <p:nvPr/>
          </p:nvCxnSpPr>
          <p:spPr>
            <a:xfrm flipV="1">
              <a:off x="5463686" y="1669948"/>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0" name="直接连接符 79"/>
            <p:cNvCxnSpPr>
              <a:endCxn id="85" idx="2"/>
            </p:cNvCxnSpPr>
            <p:nvPr/>
          </p:nvCxnSpPr>
          <p:spPr>
            <a:xfrm flipV="1">
              <a:off x="7802285" y="1668664"/>
              <a:ext cx="1" cy="4875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1" name="直接连接符 80"/>
            <p:cNvCxnSpPr>
              <a:endCxn id="83" idx="2"/>
            </p:cNvCxnSpPr>
            <p:nvPr/>
          </p:nvCxnSpPr>
          <p:spPr>
            <a:xfrm flipV="1">
              <a:off x="10125464" y="1670746"/>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92" name="标题 1">
            <a:extLst>
              <a:ext uri="{FF2B5EF4-FFF2-40B4-BE49-F238E27FC236}">
                <a16:creationId xmlns:a16="http://schemas.microsoft.com/office/drawing/2014/main" id="{E8506743-0266-4B92-A2BC-4916986F4EDA}"/>
              </a:ext>
            </a:extLst>
          </p:cNvPr>
          <p:cNvSpPr>
            <a:spLocks noGrp="1"/>
          </p:cNvSpPr>
          <p:nvPr>
            <p:ph type="title"/>
          </p:nvPr>
        </p:nvSpPr>
        <p:spPr>
          <a:xfrm>
            <a:off x="838200" y="365126"/>
            <a:ext cx="10515600" cy="957802"/>
          </a:xfrm>
        </p:spPr>
        <p:txBody>
          <a:bodyPr>
            <a:normAutofit fontScale="90000"/>
          </a:bodyPr>
          <a:lstStyle/>
          <a:p>
            <a:pPr lvl="1" algn="ctr">
              <a:lnSpc>
                <a:spcPct val="150000"/>
              </a:lnSpc>
            </a:pPr>
            <a:r>
              <a:rPr lang="en-US" altLang="zh-CN" sz="4400" dirty="0">
                <a:solidFill>
                  <a:schemeClr val="tx1"/>
                </a:solidFill>
                <a:latin typeface="Arial" panose="020B0604020202020204" pitchFamily="34" charset="0"/>
                <a:cs typeface="Arial" panose="020B0604020202020204" pitchFamily="34" charset="0"/>
              </a:rPr>
              <a:t>Step2  Block Merging</a:t>
            </a:r>
          </a:p>
        </p:txBody>
      </p:sp>
    </p:spTree>
    <p:extLst>
      <p:ext uri="{BB962C8B-B14F-4D97-AF65-F5344CB8AC3E}">
        <p14:creationId xmlns:p14="http://schemas.microsoft.com/office/powerpoint/2010/main" val="575343445"/>
      </p:ext>
    </p:extLst>
  </p:cSld>
  <p:clrMapOvr>
    <a:masterClrMapping/>
  </p:clrMapOvr>
  <mc:AlternateContent xmlns:mc="http://schemas.openxmlformats.org/markup-compatibility/2006" xmlns:p14="http://schemas.microsoft.com/office/powerpoint/2010/main">
    <mc:Choice Requires="p14">
      <p:transition spd="slow" p14:dur="2000" advTm="23018"/>
    </mc:Choice>
    <mc:Fallback xmlns="">
      <p:transition spd="slow" advTm="23018"/>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2171245" y="2975703"/>
            <a:ext cx="8422280" cy="1396885"/>
            <a:chOff x="2527861" y="4402167"/>
            <a:chExt cx="8422280" cy="1396885"/>
          </a:xfrm>
        </p:grpSpPr>
        <p:sp>
          <p:nvSpPr>
            <p:cNvPr id="119" name="矩形 118"/>
            <p:cNvSpPr/>
            <p:nvPr/>
          </p:nvSpPr>
          <p:spPr>
            <a:xfrm>
              <a:off x="2527861" y="4460422"/>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矩形 119"/>
            <p:cNvSpPr/>
            <p:nvPr/>
          </p:nvSpPr>
          <p:spPr>
            <a:xfrm>
              <a:off x="4822900" y="4429758"/>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矩形 120"/>
            <p:cNvSpPr/>
            <p:nvPr/>
          </p:nvSpPr>
          <p:spPr>
            <a:xfrm>
              <a:off x="7166982" y="4419105"/>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任意多边形 121"/>
            <p:cNvSpPr/>
            <p:nvPr/>
          </p:nvSpPr>
          <p:spPr>
            <a:xfrm>
              <a:off x="5158571" y="4501813"/>
              <a:ext cx="613056" cy="115600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10048 w 618141"/>
                <a:gd name="connsiteY0" fmla="*/ 0 h 1176327"/>
                <a:gd name="connsiteX1" fmla="*/ 0 w 618141"/>
                <a:gd name="connsiteY1" fmla="*/ 803868 h 1176327"/>
                <a:gd name="connsiteX2" fmla="*/ 618141 w 618141"/>
                <a:gd name="connsiteY2" fmla="*/ 1176327 h 1176327"/>
                <a:gd name="connsiteX3" fmla="*/ 612950 w 618141"/>
                <a:gd name="connsiteY3" fmla="*/ 351692 h 1176327"/>
                <a:gd name="connsiteX4" fmla="*/ 10048 w 618141"/>
                <a:gd name="connsiteY4" fmla="*/ 0 h 1176327"/>
                <a:gd name="connsiteX0" fmla="*/ 10048 w 613103"/>
                <a:gd name="connsiteY0" fmla="*/ 0 h 1168707"/>
                <a:gd name="connsiteX1" fmla="*/ 0 w 613103"/>
                <a:gd name="connsiteY1" fmla="*/ 803868 h 1168707"/>
                <a:gd name="connsiteX2" fmla="*/ 602901 w 613103"/>
                <a:gd name="connsiteY2" fmla="*/ 1168707 h 1168707"/>
                <a:gd name="connsiteX3" fmla="*/ 612950 w 613103"/>
                <a:gd name="connsiteY3" fmla="*/ 351692 h 1168707"/>
                <a:gd name="connsiteX4" fmla="*/ 10048 w 613103"/>
                <a:gd name="connsiteY4" fmla="*/ 0 h 1168707"/>
                <a:gd name="connsiteX0" fmla="*/ 10048 w 613056"/>
                <a:gd name="connsiteY0" fmla="*/ 0 h 1156007"/>
                <a:gd name="connsiteX1" fmla="*/ 0 w 613056"/>
                <a:gd name="connsiteY1" fmla="*/ 803868 h 1156007"/>
                <a:gd name="connsiteX2" fmla="*/ 596551 w 613056"/>
                <a:gd name="connsiteY2" fmla="*/ 1156007 h 1156007"/>
                <a:gd name="connsiteX3" fmla="*/ 612950 w 613056"/>
                <a:gd name="connsiteY3" fmla="*/ 351692 h 1156007"/>
                <a:gd name="connsiteX4" fmla="*/ 10048 w 613056"/>
                <a:gd name="connsiteY4" fmla="*/ 0 h 1156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056" h="1156007">
                  <a:moveTo>
                    <a:pt x="10048" y="0"/>
                  </a:moveTo>
                  <a:lnTo>
                    <a:pt x="0" y="803868"/>
                  </a:lnTo>
                  <a:cubicBezTo>
                    <a:pt x="200967" y="925481"/>
                    <a:pt x="395584" y="1034394"/>
                    <a:pt x="596551" y="1156007"/>
                  </a:cubicBezTo>
                  <a:cubicBezTo>
                    <a:pt x="594821" y="881129"/>
                    <a:pt x="614680" y="626570"/>
                    <a:pt x="612950" y="351692"/>
                  </a:cubicBezTo>
                  <a:lnTo>
                    <a:pt x="1004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矩形 123"/>
            <p:cNvSpPr/>
            <p:nvPr/>
          </p:nvSpPr>
          <p:spPr>
            <a:xfrm>
              <a:off x="9622443" y="4402167"/>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任意多边形 124"/>
            <p:cNvSpPr/>
            <p:nvPr/>
          </p:nvSpPr>
          <p:spPr>
            <a:xfrm>
              <a:off x="9965840" y="4632696"/>
              <a:ext cx="627888" cy="890016"/>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888" h="890016">
                  <a:moveTo>
                    <a:pt x="323088" y="0"/>
                  </a:moveTo>
                  <a:lnTo>
                    <a:pt x="0" y="292608"/>
                  </a:lnTo>
                  <a:lnTo>
                    <a:pt x="103632" y="688848"/>
                  </a:lnTo>
                  <a:lnTo>
                    <a:pt x="542544" y="890016"/>
                  </a:lnTo>
                  <a:lnTo>
                    <a:pt x="627888" y="445008"/>
                  </a:lnTo>
                  <a:lnTo>
                    <a:pt x="32308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6" name="组合 125"/>
            <p:cNvGrpSpPr/>
            <p:nvPr/>
          </p:nvGrpSpPr>
          <p:grpSpPr>
            <a:xfrm>
              <a:off x="9911840" y="4579868"/>
              <a:ext cx="714320" cy="969140"/>
              <a:chOff x="9879996" y="5112401"/>
              <a:chExt cx="714320" cy="969140"/>
            </a:xfrm>
          </p:grpSpPr>
          <p:sp>
            <p:nvSpPr>
              <p:cNvPr id="153" name="Oval 78">
                <a:extLst>
                  <a:ext uri="{FF2B5EF4-FFF2-40B4-BE49-F238E27FC236}">
                    <a16:creationId xmlns:a16="http://schemas.microsoft.com/office/drawing/2014/main" id="{827FC855-4BDC-9645-9D6D-92B6F022A356}"/>
                  </a:ext>
                </a:extLst>
              </p:cNvPr>
              <p:cNvSpPr/>
              <p:nvPr/>
            </p:nvSpPr>
            <p:spPr>
              <a:xfrm>
                <a:off x="9879996" y="540600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4" name="Oval 79">
                <a:extLst>
                  <a:ext uri="{FF2B5EF4-FFF2-40B4-BE49-F238E27FC236}">
                    <a16:creationId xmlns:a16="http://schemas.microsoft.com/office/drawing/2014/main" id="{66500CF2-FF33-2940-BAE0-6142EBE2B1F3}"/>
                  </a:ext>
                </a:extLst>
              </p:cNvPr>
              <p:cNvSpPr/>
              <p:nvPr/>
            </p:nvSpPr>
            <p:spPr>
              <a:xfrm>
                <a:off x="10194801" y="5112401"/>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5" name="Oval 80">
                <a:extLst>
                  <a:ext uri="{FF2B5EF4-FFF2-40B4-BE49-F238E27FC236}">
                    <a16:creationId xmlns:a16="http://schemas.microsoft.com/office/drawing/2014/main" id="{D692DAEC-41E4-624F-9DA4-46B4EC0A08AC}"/>
                  </a:ext>
                </a:extLst>
              </p:cNvPr>
              <p:cNvSpPr/>
              <p:nvPr/>
            </p:nvSpPr>
            <p:spPr>
              <a:xfrm>
                <a:off x="10486316" y="555671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6" name="Oval 81">
                <a:extLst>
                  <a:ext uri="{FF2B5EF4-FFF2-40B4-BE49-F238E27FC236}">
                    <a16:creationId xmlns:a16="http://schemas.microsoft.com/office/drawing/2014/main" id="{FD57E963-C4FD-D345-B321-26BE9FFD9BF1}"/>
                  </a:ext>
                </a:extLst>
              </p:cNvPr>
              <p:cNvSpPr/>
              <p:nvPr/>
            </p:nvSpPr>
            <p:spPr>
              <a:xfrm>
                <a:off x="9974117" y="57826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7" name="Oval 82">
                <a:extLst>
                  <a:ext uri="{FF2B5EF4-FFF2-40B4-BE49-F238E27FC236}">
                    <a16:creationId xmlns:a16="http://schemas.microsoft.com/office/drawing/2014/main" id="{1705314D-27FE-7443-B1E3-F8FD17FA4E6F}"/>
                  </a:ext>
                </a:extLst>
              </p:cNvPr>
              <p:cNvSpPr/>
              <p:nvPr/>
            </p:nvSpPr>
            <p:spPr>
              <a:xfrm>
                <a:off x="10399371" y="5973541"/>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cxnSp>
          <p:nvCxnSpPr>
            <p:cNvPr id="127" name="直接连接符 126"/>
            <p:cNvCxnSpPr>
              <a:stCxn id="149" idx="6"/>
              <a:endCxn id="158" idx="2"/>
            </p:cNvCxnSpPr>
            <p:nvPr/>
          </p:nvCxnSpPr>
          <p:spPr>
            <a:xfrm flipV="1">
              <a:off x="2965594" y="4536999"/>
              <a:ext cx="2158038" cy="54000"/>
            </a:xfrm>
            <a:prstGeom prst="line">
              <a:avLst/>
            </a:prstGeom>
          </p:spPr>
          <p:style>
            <a:lnRef idx="1">
              <a:schemeClr val="dk1"/>
            </a:lnRef>
            <a:fillRef idx="0">
              <a:schemeClr val="dk1"/>
            </a:fillRef>
            <a:effectRef idx="0">
              <a:schemeClr val="dk1"/>
            </a:effectRef>
            <a:fontRef idx="minor">
              <a:schemeClr val="tx1"/>
            </a:fontRef>
          </p:style>
        </p:cxnSp>
        <p:cxnSp>
          <p:nvCxnSpPr>
            <p:cNvPr id="128" name="直接连接符 127"/>
            <p:cNvCxnSpPr>
              <a:stCxn id="151" idx="6"/>
              <a:endCxn id="160" idx="2"/>
            </p:cNvCxnSpPr>
            <p:nvPr/>
          </p:nvCxnSpPr>
          <p:spPr>
            <a:xfrm flipV="1">
              <a:off x="3549433" y="4862119"/>
              <a:ext cx="2158038" cy="54000"/>
            </a:xfrm>
            <a:prstGeom prst="line">
              <a:avLst/>
            </a:prstGeom>
          </p:spPr>
          <p:style>
            <a:lnRef idx="1">
              <a:schemeClr val="dk1"/>
            </a:lnRef>
            <a:fillRef idx="0">
              <a:schemeClr val="dk1"/>
            </a:fillRef>
            <a:effectRef idx="0">
              <a:schemeClr val="dk1"/>
            </a:effectRef>
            <a:fontRef idx="minor">
              <a:schemeClr val="tx1"/>
            </a:fontRef>
          </p:style>
        </p:cxnSp>
        <p:cxnSp>
          <p:nvCxnSpPr>
            <p:cNvPr id="130" name="直接连接符 129"/>
            <p:cNvCxnSpPr>
              <a:stCxn id="150" idx="6"/>
              <a:endCxn id="159" idx="2"/>
            </p:cNvCxnSpPr>
            <p:nvPr/>
          </p:nvCxnSpPr>
          <p:spPr>
            <a:xfrm flipV="1">
              <a:off x="2959243" y="5290296"/>
              <a:ext cx="2158038" cy="54000"/>
            </a:xfrm>
            <a:prstGeom prst="line">
              <a:avLst/>
            </a:prstGeom>
          </p:spPr>
          <p:style>
            <a:lnRef idx="1">
              <a:schemeClr val="dk1"/>
            </a:lnRef>
            <a:fillRef idx="0">
              <a:schemeClr val="dk1"/>
            </a:fillRef>
            <a:effectRef idx="0">
              <a:schemeClr val="dk1"/>
            </a:effectRef>
            <a:fontRef idx="minor">
              <a:schemeClr val="tx1"/>
            </a:fontRef>
          </p:style>
        </p:cxnSp>
        <p:cxnSp>
          <p:nvCxnSpPr>
            <p:cNvPr id="131" name="直接连接符 130"/>
            <p:cNvCxnSpPr>
              <a:stCxn id="152" idx="6"/>
              <a:endCxn id="148" idx="2"/>
            </p:cNvCxnSpPr>
            <p:nvPr/>
          </p:nvCxnSpPr>
          <p:spPr>
            <a:xfrm flipV="1">
              <a:off x="3549433" y="5638784"/>
              <a:ext cx="4514436" cy="32396"/>
            </a:xfrm>
            <a:prstGeom prst="line">
              <a:avLst/>
            </a:prstGeom>
          </p:spPr>
          <p:style>
            <a:lnRef idx="1">
              <a:schemeClr val="dk1"/>
            </a:lnRef>
            <a:fillRef idx="0">
              <a:schemeClr val="dk1"/>
            </a:fillRef>
            <a:effectRef idx="0">
              <a:schemeClr val="dk1"/>
            </a:effectRef>
            <a:fontRef idx="minor">
              <a:schemeClr val="tx1"/>
            </a:fontRef>
          </p:style>
        </p:cxnSp>
        <p:cxnSp>
          <p:nvCxnSpPr>
            <p:cNvPr id="132" name="直接连接符 131"/>
            <p:cNvCxnSpPr>
              <a:stCxn id="159" idx="6"/>
              <a:endCxn id="146" idx="2"/>
            </p:cNvCxnSpPr>
            <p:nvPr/>
          </p:nvCxnSpPr>
          <p:spPr>
            <a:xfrm>
              <a:off x="5225281" y="5290296"/>
              <a:ext cx="2248398" cy="21604"/>
            </a:xfrm>
            <a:prstGeom prst="line">
              <a:avLst/>
            </a:prstGeom>
          </p:spPr>
          <p:style>
            <a:lnRef idx="1">
              <a:schemeClr val="dk1"/>
            </a:lnRef>
            <a:fillRef idx="0">
              <a:schemeClr val="dk1"/>
            </a:fillRef>
            <a:effectRef idx="0">
              <a:schemeClr val="dk1"/>
            </a:effectRef>
            <a:fontRef idx="minor">
              <a:schemeClr val="tx1"/>
            </a:fontRef>
          </p:style>
        </p:cxnSp>
        <p:cxnSp>
          <p:nvCxnSpPr>
            <p:cNvPr id="133" name="直接连接符 132"/>
            <p:cNvCxnSpPr>
              <a:stCxn id="160" idx="6"/>
              <a:endCxn id="147" idx="2"/>
            </p:cNvCxnSpPr>
            <p:nvPr/>
          </p:nvCxnSpPr>
          <p:spPr>
            <a:xfrm>
              <a:off x="5815471" y="4862119"/>
              <a:ext cx="2248398" cy="21604"/>
            </a:xfrm>
            <a:prstGeom prst="line">
              <a:avLst/>
            </a:prstGeom>
          </p:spPr>
          <p:style>
            <a:lnRef idx="1">
              <a:schemeClr val="dk1"/>
            </a:lnRef>
            <a:fillRef idx="0">
              <a:schemeClr val="dk1"/>
            </a:fillRef>
            <a:effectRef idx="0">
              <a:schemeClr val="dk1"/>
            </a:effectRef>
            <a:fontRef idx="minor">
              <a:schemeClr val="tx1"/>
            </a:fontRef>
          </p:style>
        </p:cxnSp>
        <p:cxnSp>
          <p:nvCxnSpPr>
            <p:cNvPr id="134" name="直接连接符 133"/>
            <p:cNvCxnSpPr>
              <a:stCxn id="158" idx="6"/>
              <a:endCxn id="145" idx="2"/>
            </p:cNvCxnSpPr>
            <p:nvPr/>
          </p:nvCxnSpPr>
          <p:spPr>
            <a:xfrm>
              <a:off x="5231632" y="4536999"/>
              <a:ext cx="2248398" cy="21604"/>
            </a:xfrm>
            <a:prstGeom prst="line">
              <a:avLst/>
            </a:prstGeom>
          </p:spPr>
          <p:style>
            <a:lnRef idx="1">
              <a:schemeClr val="dk1"/>
            </a:lnRef>
            <a:fillRef idx="0">
              <a:schemeClr val="dk1"/>
            </a:fillRef>
            <a:effectRef idx="0">
              <a:schemeClr val="dk1"/>
            </a:effectRef>
            <a:fontRef idx="minor">
              <a:schemeClr val="tx1"/>
            </a:fontRef>
          </p:style>
        </p:cxnSp>
        <p:cxnSp>
          <p:nvCxnSpPr>
            <p:cNvPr id="135" name="直接连接符 134"/>
            <p:cNvCxnSpPr>
              <a:stCxn id="148" idx="6"/>
              <a:endCxn id="157" idx="2"/>
            </p:cNvCxnSpPr>
            <p:nvPr/>
          </p:nvCxnSpPr>
          <p:spPr>
            <a:xfrm flipV="1">
              <a:off x="8171869" y="5495008"/>
              <a:ext cx="2259346" cy="143776"/>
            </a:xfrm>
            <a:prstGeom prst="line">
              <a:avLst/>
            </a:prstGeom>
          </p:spPr>
          <p:style>
            <a:lnRef idx="1">
              <a:schemeClr val="dk1"/>
            </a:lnRef>
            <a:fillRef idx="0">
              <a:schemeClr val="dk1"/>
            </a:fillRef>
            <a:effectRef idx="0">
              <a:schemeClr val="dk1"/>
            </a:effectRef>
            <a:fontRef idx="minor">
              <a:schemeClr val="tx1"/>
            </a:fontRef>
          </p:style>
        </p:cxnSp>
        <p:cxnSp>
          <p:nvCxnSpPr>
            <p:cNvPr id="136" name="直接连接符 135"/>
            <p:cNvCxnSpPr>
              <a:stCxn id="146" idx="6"/>
              <a:endCxn id="156" idx="2"/>
            </p:cNvCxnSpPr>
            <p:nvPr/>
          </p:nvCxnSpPr>
          <p:spPr>
            <a:xfrm flipV="1">
              <a:off x="7581679" y="5304098"/>
              <a:ext cx="2424282" cy="7802"/>
            </a:xfrm>
            <a:prstGeom prst="line">
              <a:avLst/>
            </a:prstGeom>
          </p:spPr>
          <p:style>
            <a:lnRef idx="1">
              <a:schemeClr val="dk1"/>
            </a:lnRef>
            <a:fillRef idx="0">
              <a:schemeClr val="dk1"/>
            </a:fillRef>
            <a:effectRef idx="0">
              <a:schemeClr val="dk1"/>
            </a:effectRef>
            <a:fontRef idx="minor">
              <a:schemeClr val="tx1"/>
            </a:fontRef>
          </p:style>
        </p:cxnSp>
        <p:cxnSp>
          <p:nvCxnSpPr>
            <p:cNvPr id="137" name="直接连接符 136"/>
            <p:cNvCxnSpPr>
              <a:stCxn id="147" idx="6"/>
              <a:endCxn id="155" idx="2"/>
            </p:cNvCxnSpPr>
            <p:nvPr/>
          </p:nvCxnSpPr>
          <p:spPr>
            <a:xfrm>
              <a:off x="8171869" y="4883723"/>
              <a:ext cx="2346291" cy="194463"/>
            </a:xfrm>
            <a:prstGeom prst="line">
              <a:avLst/>
            </a:prstGeom>
          </p:spPr>
          <p:style>
            <a:lnRef idx="1">
              <a:schemeClr val="dk1"/>
            </a:lnRef>
            <a:fillRef idx="0">
              <a:schemeClr val="dk1"/>
            </a:fillRef>
            <a:effectRef idx="0">
              <a:schemeClr val="dk1"/>
            </a:effectRef>
            <a:fontRef idx="minor">
              <a:schemeClr val="tx1"/>
            </a:fontRef>
          </p:style>
        </p:cxnSp>
        <p:cxnSp>
          <p:nvCxnSpPr>
            <p:cNvPr id="138" name="直接连接符 137"/>
            <p:cNvCxnSpPr>
              <a:stCxn id="145" idx="6"/>
              <a:endCxn id="154" idx="2"/>
            </p:cNvCxnSpPr>
            <p:nvPr/>
          </p:nvCxnSpPr>
          <p:spPr>
            <a:xfrm>
              <a:off x="7588030" y="4558603"/>
              <a:ext cx="2638615" cy="75265"/>
            </a:xfrm>
            <a:prstGeom prst="line">
              <a:avLst/>
            </a:prstGeom>
          </p:spPr>
          <p:style>
            <a:lnRef idx="1">
              <a:schemeClr val="dk1"/>
            </a:lnRef>
            <a:fillRef idx="0">
              <a:schemeClr val="dk1"/>
            </a:fillRef>
            <a:effectRef idx="0">
              <a:schemeClr val="dk1"/>
            </a:effectRef>
            <a:fontRef idx="minor">
              <a:schemeClr val="tx1"/>
            </a:fontRef>
          </p:style>
        </p:cxnSp>
        <p:cxnSp>
          <p:nvCxnSpPr>
            <p:cNvPr id="139" name="直接连接符 138"/>
            <p:cNvCxnSpPr>
              <a:stCxn id="145" idx="6"/>
              <a:endCxn id="153" idx="1"/>
            </p:cNvCxnSpPr>
            <p:nvPr/>
          </p:nvCxnSpPr>
          <p:spPr>
            <a:xfrm>
              <a:off x="7588030" y="4558603"/>
              <a:ext cx="2339626" cy="330681"/>
            </a:xfrm>
            <a:prstGeom prst="line">
              <a:avLst/>
            </a:prstGeom>
          </p:spPr>
          <p:style>
            <a:lnRef idx="1">
              <a:schemeClr val="dk1"/>
            </a:lnRef>
            <a:fillRef idx="0">
              <a:schemeClr val="dk1"/>
            </a:fillRef>
            <a:effectRef idx="0">
              <a:schemeClr val="dk1"/>
            </a:effectRef>
            <a:fontRef idx="minor">
              <a:schemeClr val="tx1"/>
            </a:fontRef>
          </p:style>
        </p:cxnSp>
        <p:sp>
          <p:nvSpPr>
            <p:cNvPr id="141" name="任意多边形 140"/>
            <p:cNvSpPr/>
            <p:nvPr/>
          </p:nvSpPr>
          <p:spPr>
            <a:xfrm>
              <a:off x="2892533" y="4555813"/>
              <a:ext cx="612950" cy="111536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950" h="1115367">
                  <a:moveTo>
                    <a:pt x="10048" y="0"/>
                  </a:moveTo>
                  <a:lnTo>
                    <a:pt x="0" y="803868"/>
                  </a:lnTo>
                  <a:lnTo>
                    <a:pt x="602901" y="1115367"/>
                  </a:lnTo>
                  <a:lnTo>
                    <a:pt x="612950" y="351692"/>
                  </a:lnTo>
                  <a:lnTo>
                    <a:pt x="1004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2" name="组合 141"/>
            <p:cNvGrpSpPr/>
            <p:nvPr/>
          </p:nvGrpSpPr>
          <p:grpSpPr>
            <a:xfrm>
              <a:off x="2851243" y="4536999"/>
              <a:ext cx="698190" cy="1188181"/>
              <a:chOff x="5085437" y="5015532"/>
              <a:chExt cx="698190" cy="1188181"/>
            </a:xfrm>
          </p:grpSpPr>
          <p:sp>
            <p:nvSpPr>
              <p:cNvPr id="149" name="Oval 68">
                <a:extLst>
                  <a:ext uri="{FF2B5EF4-FFF2-40B4-BE49-F238E27FC236}">
                    <a16:creationId xmlns:a16="http://schemas.microsoft.com/office/drawing/2014/main" id="{C52417DA-C316-664F-8D1F-4617FC954115}"/>
                  </a:ext>
                </a:extLst>
              </p:cNvPr>
              <p:cNvSpPr/>
              <p:nvPr/>
            </p:nvSpPr>
            <p:spPr>
              <a:xfrm>
                <a:off x="5091788" y="50155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0" name="Oval 70">
                <a:extLst>
                  <a:ext uri="{FF2B5EF4-FFF2-40B4-BE49-F238E27FC236}">
                    <a16:creationId xmlns:a16="http://schemas.microsoft.com/office/drawing/2014/main" id="{2DAF4F58-3C53-784B-9F59-99928283FCA7}"/>
                  </a:ext>
                </a:extLst>
              </p:cNvPr>
              <p:cNvSpPr/>
              <p:nvPr/>
            </p:nvSpPr>
            <p:spPr>
              <a:xfrm>
                <a:off x="508543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1" name="Oval 69">
                <a:extLst>
                  <a:ext uri="{FF2B5EF4-FFF2-40B4-BE49-F238E27FC236}">
                    <a16:creationId xmlns:a16="http://schemas.microsoft.com/office/drawing/2014/main" id="{B6F42F02-D0FF-6646-B13A-89EA436CBFEC}"/>
                  </a:ext>
                </a:extLst>
              </p:cNvPr>
              <p:cNvSpPr/>
              <p:nvPr/>
            </p:nvSpPr>
            <p:spPr>
              <a:xfrm>
                <a:off x="5675627" y="534065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2" name="Oval 71">
                <a:extLst>
                  <a:ext uri="{FF2B5EF4-FFF2-40B4-BE49-F238E27FC236}">
                    <a16:creationId xmlns:a16="http://schemas.microsoft.com/office/drawing/2014/main" id="{90A81153-8C6F-684F-B62B-1D2DA9315AB9}"/>
                  </a:ext>
                </a:extLst>
              </p:cNvPr>
              <p:cNvSpPr/>
              <p:nvPr/>
            </p:nvSpPr>
            <p:spPr>
              <a:xfrm>
                <a:off x="5675627" y="609571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sp>
          <p:nvSpPr>
            <p:cNvPr id="143" name="任意多边形 142"/>
            <p:cNvSpPr/>
            <p:nvPr/>
          </p:nvSpPr>
          <p:spPr>
            <a:xfrm>
              <a:off x="7514969" y="4523417"/>
              <a:ext cx="612950" cy="111536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950" h="1115367">
                  <a:moveTo>
                    <a:pt x="10048" y="0"/>
                  </a:moveTo>
                  <a:lnTo>
                    <a:pt x="0" y="803868"/>
                  </a:lnTo>
                  <a:lnTo>
                    <a:pt x="602901" y="1115367"/>
                  </a:lnTo>
                  <a:lnTo>
                    <a:pt x="612950" y="351692"/>
                  </a:lnTo>
                  <a:lnTo>
                    <a:pt x="1004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4" name="组合 143"/>
            <p:cNvGrpSpPr/>
            <p:nvPr/>
          </p:nvGrpSpPr>
          <p:grpSpPr>
            <a:xfrm>
              <a:off x="7473679" y="4504603"/>
              <a:ext cx="698190" cy="1188181"/>
              <a:chOff x="5085437" y="5015532"/>
              <a:chExt cx="698190" cy="1188181"/>
            </a:xfrm>
          </p:grpSpPr>
          <p:sp>
            <p:nvSpPr>
              <p:cNvPr id="145" name="Oval 68">
                <a:extLst>
                  <a:ext uri="{FF2B5EF4-FFF2-40B4-BE49-F238E27FC236}">
                    <a16:creationId xmlns:a16="http://schemas.microsoft.com/office/drawing/2014/main" id="{C52417DA-C316-664F-8D1F-4617FC954115}"/>
                  </a:ext>
                </a:extLst>
              </p:cNvPr>
              <p:cNvSpPr/>
              <p:nvPr/>
            </p:nvSpPr>
            <p:spPr>
              <a:xfrm>
                <a:off x="5091788" y="50155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46" name="Oval 70">
                <a:extLst>
                  <a:ext uri="{FF2B5EF4-FFF2-40B4-BE49-F238E27FC236}">
                    <a16:creationId xmlns:a16="http://schemas.microsoft.com/office/drawing/2014/main" id="{2DAF4F58-3C53-784B-9F59-99928283FCA7}"/>
                  </a:ext>
                </a:extLst>
              </p:cNvPr>
              <p:cNvSpPr/>
              <p:nvPr/>
            </p:nvSpPr>
            <p:spPr>
              <a:xfrm>
                <a:off x="508543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47" name="Oval 69">
                <a:extLst>
                  <a:ext uri="{FF2B5EF4-FFF2-40B4-BE49-F238E27FC236}">
                    <a16:creationId xmlns:a16="http://schemas.microsoft.com/office/drawing/2014/main" id="{B6F42F02-D0FF-6646-B13A-89EA436CBFEC}"/>
                  </a:ext>
                </a:extLst>
              </p:cNvPr>
              <p:cNvSpPr/>
              <p:nvPr/>
            </p:nvSpPr>
            <p:spPr>
              <a:xfrm>
                <a:off x="5675627" y="534065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48" name="Oval 71">
                <a:extLst>
                  <a:ext uri="{FF2B5EF4-FFF2-40B4-BE49-F238E27FC236}">
                    <a16:creationId xmlns:a16="http://schemas.microsoft.com/office/drawing/2014/main" id="{90A81153-8C6F-684F-B62B-1D2DA9315AB9}"/>
                  </a:ext>
                </a:extLst>
              </p:cNvPr>
              <p:cNvSpPr/>
              <p:nvPr/>
            </p:nvSpPr>
            <p:spPr>
              <a:xfrm>
                <a:off x="5675627" y="609571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nvGrpSpPr>
            <p:cNvPr id="123" name="组合 122"/>
            <p:cNvGrpSpPr/>
            <p:nvPr/>
          </p:nvGrpSpPr>
          <p:grpSpPr>
            <a:xfrm>
              <a:off x="5117281" y="4482999"/>
              <a:ext cx="698190" cy="861297"/>
              <a:chOff x="5085437" y="5015532"/>
              <a:chExt cx="698190" cy="861297"/>
            </a:xfrm>
          </p:grpSpPr>
          <p:sp>
            <p:nvSpPr>
              <p:cNvPr id="158" name="Oval 68">
                <a:extLst>
                  <a:ext uri="{FF2B5EF4-FFF2-40B4-BE49-F238E27FC236}">
                    <a16:creationId xmlns:a16="http://schemas.microsoft.com/office/drawing/2014/main" id="{C52417DA-C316-664F-8D1F-4617FC954115}"/>
                  </a:ext>
                </a:extLst>
              </p:cNvPr>
              <p:cNvSpPr/>
              <p:nvPr/>
            </p:nvSpPr>
            <p:spPr>
              <a:xfrm>
                <a:off x="5091788" y="50155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9" name="Oval 70">
                <a:extLst>
                  <a:ext uri="{FF2B5EF4-FFF2-40B4-BE49-F238E27FC236}">
                    <a16:creationId xmlns:a16="http://schemas.microsoft.com/office/drawing/2014/main" id="{2DAF4F58-3C53-784B-9F59-99928283FCA7}"/>
                  </a:ext>
                </a:extLst>
              </p:cNvPr>
              <p:cNvSpPr/>
              <p:nvPr/>
            </p:nvSpPr>
            <p:spPr>
              <a:xfrm>
                <a:off x="508543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60" name="Oval 69">
                <a:extLst>
                  <a:ext uri="{FF2B5EF4-FFF2-40B4-BE49-F238E27FC236}">
                    <a16:creationId xmlns:a16="http://schemas.microsoft.com/office/drawing/2014/main" id="{B6F42F02-D0FF-6646-B13A-89EA436CBFEC}"/>
                  </a:ext>
                </a:extLst>
              </p:cNvPr>
              <p:cNvSpPr/>
              <p:nvPr/>
            </p:nvSpPr>
            <p:spPr>
              <a:xfrm>
                <a:off x="5675627" y="534065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grpSp>
        <p:nvGrpSpPr>
          <p:cNvPr id="165" name="组合 164"/>
          <p:cNvGrpSpPr/>
          <p:nvPr/>
        </p:nvGrpSpPr>
        <p:grpSpPr>
          <a:xfrm>
            <a:off x="1568773" y="1745761"/>
            <a:ext cx="9349524" cy="610765"/>
            <a:chOff x="1851876" y="1268554"/>
            <a:chExt cx="9349524" cy="610765"/>
          </a:xfrm>
        </p:grpSpPr>
        <p:grpSp>
          <p:nvGrpSpPr>
            <p:cNvPr id="166" name="组合 165"/>
            <p:cNvGrpSpPr/>
            <p:nvPr/>
          </p:nvGrpSpPr>
          <p:grpSpPr>
            <a:xfrm>
              <a:off x="2995772" y="1273231"/>
              <a:ext cx="355207" cy="400110"/>
              <a:chOff x="4906689" y="2877765"/>
              <a:chExt cx="355207" cy="400110"/>
            </a:xfrm>
          </p:grpSpPr>
          <p:sp>
            <p:nvSpPr>
              <p:cNvPr id="182" name="圆角矩形 181"/>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83" name="文本框 182"/>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67" name="组合 166"/>
            <p:cNvGrpSpPr/>
            <p:nvPr/>
          </p:nvGrpSpPr>
          <p:grpSpPr>
            <a:xfrm>
              <a:off x="5286084" y="1269838"/>
              <a:ext cx="355207" cy="400110"/>
              <a:chOff x="5949226" y="2874372"/>
              <a:chExt cx="355207" cy="400110"/>
            </a:xfrm>
          </p:grpSpPr>
          <p:sp>
            <p:nvSpPr>
              <p:cNvPr id="180" name="圆角矩形 179"/>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81" name="文本框 180"/>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1</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68" name="组合 167"/>
            <p:cNvGrpSpPr/>
            <p:nvPr/>
          </p:nvGrpSpPr>
          <p:grpSpPr>
            <a:xfrm>
              <a:off x="7624682" y="1268554"/>
              <a:ext cx="355207" cy="400110"/>
              <a:chOff x="7055924" y="2873088"/>
              <a:chExt cx="355207" cy="400110"/>
            </a:xfrm>
          </p:grpSpPr>
          <p:sp>
            <p:nvSpPr>
              <p:cNvPr id="178" name="圆角矩形 177"/>
              <p:cNvSpPr/>
              <p:nvPr/>
            </p:nvSpPr>
            <p:spPr>
              <a:xfrm>
                <a:off x="7058827" y="2938919"/>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79" name="文本框 178"/>
              <p:cNvSpPr txBox="1"/>
              <p:nvPr/>
            </p:nvSpPr>
            <p:spPr>
              <a:xfrm>
                <a:off x="7055924" y="2873088"/>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2</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69" name="组合 168"/>
            <p:cNvGrpSpPr/>
            <p:nvPr/>
          </p:nvGrpSpPr>
          <p:grpSpPr>
            <a:xfrm>
              <a:off x="9947860" y="1270636"/>
              <a:ext cx="355207" cy="400110"/>
              <a:chOff x="8153552" y="2875170"/>
              <a:chExt cx="355207" cy="400110"/>
            </a:xfrm>
          </p:grpSpPr>
          <p:sp>
            <p:nvSpPr>
              <p:cNvPr id="176" name="圆角矩形 175"/>
              <p:cNvSpPr/>
              <p:nvPr/>
            </p:nvSpPr>
            <p:spPr>
              <a:xfrm>
                <a:off x="8156455" y="2941001"/>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77" name="文本框 176"/>
              <p:cNvSpPr txBox="1"/>
              <p:nvPr/>
            </p:nvSpPr>
            <p:spPr>
              <a:xfrm>
                <a:off x="8153552" y="2875170"/>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3</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170" name="文本框 169"/>
            <p:cNvSpPr txBox="1"/>
            <p:nvPr/>
          </p:nvSpPr>
          <p:spPr>
            <a:xfrm>
              <a:off x="1851876" y="1479209"/>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171" name="直接箭头连接符 170"/>
            <p:cNvCxnSpPr/>
            <p:nvPr/>
          </p:nvCxnSpPr>
          <p:spPr>
            <a:xfrm>
              <a:off x="2165220" y="1729568"/>
              <a:ext cx="9036180"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2" name="直接连接符 171"/>
            <p:cNvCxnSpPr>
              <a:endCxn id="183" idx="2"/>
            </p:cNvCxnSpPr>
            <p:nvPr/>
          </p:nvCxnSpPr>
          <p:spPr>
            <a:xfrm flipV="1">
              <a:off x="3173375" y="1673341"/>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3" name="直接连接符 172"/>
            <p:cNvCxnSpPr>
              <a:endCxn id="181" idx="2"/>
            </p:cNvCxnSpPr>
            <p:nvPr/>
          </p:nvCxnSpPr>
          <p:spPr>
            <a:xfrm flipV="1">
              <a:off x="5463686" y="1669948"/>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4" name="直接连接符 173"/>
            <p:cNvCxnSpPr>
              <a:endCxn id="179" idx="2"/>
            </p:cNvCxnSpPr>
            <p:nvPr/>
          </p:nvCxnSpPr>
          <p:spPr>
            <a:xfrm flipV="1">
              <a:off x="7802285" y="1668664"/>
              <a:ext cx="1" cy="4875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5" name="直接连接符 174"/>
            <p:cNvCxnSpPr>
              <a:endCxn id="177" idx="2"/>
            </p:cNvCxnSpPr>
            <p:nvPr/>
          </p:nvCxnSpPr>
          <p:spPr>
            <a:xfrm flipV="1">
              <a:off x="10125464" y="1670746"/>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71" name="标题 1">
            <a:extLst>
              <a:ext uri="{FF2B5EF4-FFF2-40B4-BE49-F238E27FC236}">
                <a16:creationId xmlns:a16="http://schemas.microsoft.com/office/drawing/2014/main" id="{EC71DB1F-1880-4BFC-9D6E-6C0564997D89}"/>
              </a:ext>
            </a:extLst>
          </p:cNvPr>
          <p:cNvSpPr>
            <a:spLocks noGrp="1"/>
          </p:cNvSpPr>
          <p:nvPr>
            <p:ph type="title"/>
          </p:nvPr>
        </p:nvSpPr>
        <p:spPr>
          <a:xfrm>
            <a:off x="838200" y="365126"/>
            <a:ext cx="10515600" cy="957802"/>
          </a:xfrm>
        </p:spPr>
        <p:txBody>
          <a:bodyPr>
            <a:normAutofit fontScale="90000"/>
          </a:bodyPr>
          <a:lstStyle/>
          <a:p>
            <a:pPr lvl="1" algn="ctr">
              <a:lnSpc>
                <a:spcPct val="150000"/>
              </a:lnSpc>
            </a:pPr>
            <a:r>
              <a:rPr lang="en-US" altLang="zh-CN" sz="4400" dirty="0">
                <a:solidFill>
                  <a:schemeClr val="tx1"/>
                </a:solidFill>
                <a:latin typeface="Arial" panose="020B0604020202020204" pitchFamily="34" charset="0"/>
                <a:cs typeface="Arial" panose="020B0604020202020204" pitchFamily="34" charset="0"/>
              </a:rPr>
              <a:t>Step3  Vertex removal</a:t>
            </a:r>
          </a:p>
        </p:txBody>
      </p:sp>
    </p:spTree>
    <p:extLst>
      <p:ext uri="{BB962C8B-B14F-4D97-AF65-F5344CB8AC3E}">
        <p14:creationId xmlns:p14="http://schemas.microsoft.com/office/powerpoint/2010/main" val="1705669914"/>
      </p:ext>
    </p:extLst>
  </p:cSld>
  <p:clrMapOvr>
    <a:masterClrMapping/>
  </p:clrMapOvr>
  <mc:AlternateContent xmlns:mc="http://schemas.openxmlformats.org/markup-compatibility/2006" xmlns:p14="http://schemas.microsoft.com/office/powerpoint/2010/main">
    <mc:Choice Requires="p14">
      <p:transition spd="slow" p14:dur="2000" advTm="1533"/>
    </mc:Choice>
    <mc:Fallback xmlns="">
      <p:transition spd="slow" advTm="1533"/>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171245" y="2975703"/>
            <a:ext cx="8422280" cy="1396885"/>
            <a:chOff x="2491285" y="2984847"/>
            <a:chExt cx="8422280" cy="1396885"/>
          </a:xfrm>
        </p:grpSpPr>
        <p:sp>
          <p:nvSpPr>
            <p:cNvPr id="119" name="矩形 118"/>
            <p:cNvSpPr/>
            <p:nvPr/>
          </p:nvSpPr>
          <p:spPr>
            <a:xfrm>
              <a:off x="2491285" y="3043102"/>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矩形 119"/>
            <p:cNvSpPr/>
            <p:nvPr/>
          </p:nvSpPr>
          <p:spPr>
            <a:xfrm>
              <a:off x="4786324" y="3012438"/>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矩形 120"/>
            <p:cNvSpPr/>
            <p:nvPr/>
          </p:nvSpPr>
          <p:spPr>
            <a:xfrm>
              <a:off x="7130406" y="3001785"/>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矩形 123"/>
            <p:cNvSpPr/>
            <p:nvPr/>
          </p:nvSpPr>
          <p:spPr>
            <a:xfrm>
              <a:off x="9585867" y="2984847"/>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任意多边形 124"/>
            <p:cNvSpPr/>
            <p:nvPr/>
          </p:nvSpPr>
          <p:spPr>
            <a:xfrm>
              <a:off x="9929264" y="3215376"/>
              <a:ext cx="627888" cy="890016"/>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888" h="890016">
                  <a:moveTo>
                    <a:pt x="323088" y="0"/>
                  </a:moveTo>
                  <a:lnTo>
                    <a:pt x="0" y="292608"/>
                  </a:lnTo>
                  <a:lnTo>
                    <a:pt x="103632" y="688848"/>
                  </a:lnTo>
                  <a:lnTo>
                    <a:pt x="542544" y="890016"/>
                  </a:lnTo>
                  <a:lnTo>
                    <a:pt x="627888" y="445008"/>
                  </a:lnTo>
                  <a:lnTo>
                    <a:pt x="32308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6" name="组合 125"/>
            <p:cNvGrpSpPr/>
            <p:nvPr/>
          </p:nvGrpSpPr>
          <p:grpSpPr>
            <a:xfrm>
              <a:off x="9875264" y="3162548"/>
              <a:ext cx="714320" cy="969140"/>
              <a:chOff x="9879996" y="5112401"/>
              <a:chExt cx="714320" cy="969140"/>
            </a:xfrm>
          </p:grpSpPr>
          <p:sp>
            <p:nvSpPr>
              <p:cNvPr id="153" name="Oval 78">
                <a:extLst>
                  <a:ext uri="{FF2B5EF4-FFF2-40B4-BE49-F238E27FC236}">
                    <a16:creationId xmlns:a16="http://schemas.microsoft.com/office/drawing/2014/main" id="{827FC855-4BDC-9645-9D6D-92B6F022A356}"/>
                  </a:ext>
                </a:extLst>
              </p:cNvPr>
              <p:cNvSpPr/>
              <p:nvPr/>
            </p:nvSpPr>
            <p:spPr>
              <a:xfrm>
                <a:off x="9879996" y="540600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4" name="Oval 79">
                <a:extLst>
                  <a:ext uri="{FF2B5EF4-FFF2-40B4-BE49-F238E27FC236}">
                    <a16:creationId xmlns:a16="http://schemas.microsoft.com/office/drawing/2014/main" id="{66500CF2-FF33-2940-BAE0-6142EBE2B1F3}"/>
                  </a:ext>
                </a:extLst>
              </p:cNvPr>
              <p:cNvSpPr/>
              <p:nvPr/>
            </p:nvSpPr>
            <p:spPr>
              <a:xfrm>
                <a:off x="10194801" y="5112401"/>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5" name="Oval 80">
                <a:extLst>
                  <a:ext uri="{FF2B5EF4-FFF2-40B4-BE49-F238E27FC236}">
                    <a16:creationId xmlns:a16="http://schemas.microsoft.com/office/drawing/2014/main" id="{D692DAEC-41E4-624F-9DA4-46B4EC0A08AC}"/>
                  </a:ext>
                </a:extLst>
              </p:cNvPr>
              <p:cNvSpPr/>
              <p:nvPr/>
            </p:nvSpPr>
            <p:spPr>
              <a:xfrm>
                <a:off x="10486316" y="555671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6" name="Oval 81">
                <a:extLst>
                  <a:ext uri="{FF2B5EF4-FFF2-40B4-BE49-F238E27FC236}">
                    <a16:creationId xmlns:a16="http://schemas.microsoft.com/office/drawing/2014/main" id="{FD57E963-C4FD-D345-B321-26BE9FFD9BF1}"/>
                  </a:ext>
                </a:extLst>
              </p:cNvPr>
              <p:cNvSpPr/>
              <p:nvPr/>
            </p:nvSpPr>
            <p:spPr>
              <a:xfrm>
                <a:off x="9974117" y="57826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7" name="Oval 82">
                <a:extLst>
                  <a:ext uri="{FF2B5EF4-FFF2-40B4-BE49-F238E27FC236}">
                    <a16:creationId xmlns:a16="http://schemas.microsoft.com/office/drawing/2014/main" id="{1705314D-27FE-7443-B1E3-F8FD17FA4E6F}"/>
                  </a:ext>
                </a:extLst>
              </p:cNvPr>
              <p:cNvSpPr/>
              <p:nvPr/>
            </p:nvSpPr>
            <p:spPr>
              <a:xfrm>
                <a:off x="10399371" y="5973541"/>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cxnSp>
          <p:nvCxnSpPr>
            <p:cNvPr id="127" name="直接连接符 126"/>
            <p:cNvCxnSpPr>
              <a:stCxn id="149" idx="6"/>
              <a:endCxn id="158" idx="2"/>
            </p:cNvCxnSpPr>
            <p:nvPr/>
          </p:nvCxnSpPr>
          <p:spPr>
            <a:xfrm flipV="1">
              <a:off x="2929018" y="3119679"/>
              <a:ext cx="2158038" cy="54000"/>
            </a:xfrm>
            <a:prstGeom prst="line">
              <a:avLst/>
            </a:prstGeom>
          </p:spPr>
          <p:style>
            <a:lnRef idx="1">
              <a:schemeClr val="dk1"/>
            </a:lnRef>
            <a:fillRef idx="0">
              <a:schemeClr val="dk1"/>
            </a:fillRef>
            <a:effectRef idx="0">
              <a:schemeClr val="dk1"/>
            </a:effectRef>
            <a:fontRef idx="minor">
              <a:schemeClr val="tx1"/>
            </a:fontRef>
          </p:style>
        </p:cxnSp>
        <p:cxnSp>
          <p:nvCxnSpPr>
            <p:cNvPr id="128" name="直接连接符 127"/>
            <p:cNvCxnSpPr>
              <a:stCxn id="151" idx="6"/>
              <a:endCxn id="160" idx="2"/>
            </p:cNvCxnSpPr>
            <p:nvPr/>
          </p:nvCxnSpPr>
          <p:spPr>
            <a:xfrm flipV="1">
              <a:off x="3512857" y="3444799"/>
              <a:ext cx="2158038" cy="54000"/>
            </a:xfrm>
            <a:prstGeom prst="line">
              <a:avLst/>
            </a:prstGeom>
          </p:spPr>
          <p:style>
            <a:lnRef idx="1">
              <a:schemeClr val="dk1"/>
            </a:lnRef>
            <a:fillRef idx="0">
              <a:schemeClr val="dk1"/>
            </a:fillRef>
            <a:effectRef idx="0">
              <a:schemeClr val="dk1"/>
            </a:effectRef>
            <a:fontRef idx="minor">
              <a:schemeClr val="tx1"/>
            </a:fontRef>
          </p:style>
        </p:cxnSp>
        <p:cxnSp>
          <p:nvCxnSpPr>
            <p:cNvPr id="130" name="直接连接符 129"/>
            <p:cNvCxnSpPr>
              <a:stCxn id="150" idx="6"/>
              <a:endCxn id="146" idx="2"/>
            </p:cNvCxnSpPr>
            <p:nvPr/>
          </p:nvCxnSpPr>
          <p:spPr>
            <a:xfrm flipV="1">
              <a:off x="2922667" y="3894580"/>
              <a:ext cx="4514436" cy="32396"/>
            </a:xfrm>
            <a:prstGeom prst="line">
              <a:avLst/>
            </a:prstGeom>
          </p:spPr>
          <p:style>
            <a:lnRef idx="1">
              <a:schemeClr val="dk1"/>
            </a:lnRef>
            <a:fillRef idx="0">
              <a:schemeClr val="dk1"/>
            </a:fillRef>
            <a:effectRef idx="0">
              <a:schemeClr val="dk1"/>
            </a:effectRef>
            <a:fontRef idx="minor">
              <a:schemeClr val="tx1"/>
            </a:fontRef>
          </p:style>
        </p:cxnSp>
        <p:cxnSp>
          <p:nvCxnSpPr>
            <p:cNvPr id="131" name="直接连接符 130"/>
            <p:cNvCxnSpPr>
              <a:stCxn id="152" idx="6"/>
              <a:endCxn id="148" idx="2"/>
            </p:cNvCxnSpPr>
            <p:nvPr/>
          </p:nvCxnSpPr>
          <p:spPr>
            <a:xfrm flipV="1">
              <a:off x="3512857" y="4221464"/>
              <a:ext cx="4514436" cy="32396"/>
            </a:xfrm>
            <a:prstGeom prst="line">
              <a:avLst/>
            </a:prstGeom>
          </p:spPr>
          <p:style>
            <a:lnRef idx="1">
              <a:schemeClr val="dk1"/>
            </a:lnRef>
            <a:fillRef idx="0">
              <a:schemeClr val="dk1"/>
            </a:fillRef>
            <a:effectRef idx="0">
              <a:schemeClr val="dk1"/>
            </a:effectRef>
            <a:fontRef idx="minor">
              <a:schemeClr val="tx1"/>
            </a:fontRef>
          </p:style>
        </p:cxnSp>
        <p:cxnSp>
          <p:nvCxnSpPr>
            <p:cNvPr id="133" name="直接连接符 132"/>
            <p:cNvCxnSpPr>
              <a:stCxn id="160" idx="6"/>
              <a:endCxn id="147" idx="2"/>
            </p:cNvCxnSpPr>
            <p:nvPr/>
          </p:nvCxnSpPr>
          <p:spPr>
            <a:xfrm>
              <a:off x="5778895" y="3444799"/>
              <a:ext cx="2248398" cy="21604"/>
            </a:xfrm>
            <a:prstGeom prst="line">
              <a:avLst/>
            </a:prstGeom>
          </p:spPr>
          <p:style>
            <a:lnRef idx="1">
              <a:schemeClr val="dk1"/>
            </a:lnRef>
            <a:fillRef idx="0">
              <a:schemeClr val="dk1"/>
            </a:fillRef>
            <a:effectRef idx="0">
              <a:schemeClr val="dk1"/>
            </a:effectRef>
            <a:fontRef idx="minor">
              <a:schemeClr val="tx1"/>
            </a:fontRef>
          </p:style>
        </p:cxnSp>
        <p:cxnSp>
          <p:nvCxnSpPr>
            <p:cNvPr id="134" name="直接连接符 133"/>
            <p:cNvCxnSpPr>
              <a:stCxn id="158" idx="6"/>
              <a:endCxn id="145" idx="2"/>
            </p:cNvCxnSpPr>
            <p:nvPr/>
          </p:nvCxnSpPr>
          <p:spPr>
            <a:xfrm>
              <a:off x="5195056" y="3119679"/>
              <a:ext cx="2248398" cy="21604"/>
            </a:xfrm>
            <a:prstGeom prst="line">
              <a:avLst/>
            </a:prstGeom>
          </p:spPr>
          <p:style>
            <a:lnRef idx="1">
              <a:schemeClr val="dk1"/>
            </a:lnRef>
            <a:fillRef idx="0">
              <a:schemeClr val="dk1"/>
            </a:fillRef>
            <a:effectRef idx="0">
              <a:schemeClr val="dk1"/>
            </a:effectRef>
            <a:fontRef idx="minor">
              <a:schemeClr val="tx1"/>
            </a:fontRef>
          </p:style>
        </p:cxnSp>
        <p:cxnSp>
          <p:nvCxnSpPr>
            <p:cNvPr id="135" name="直接连接符 134"/>
            <p:cNvCxnSpPr>
              <a:stCxn id="148" idx="6"/>
              <a:endCxn id="157" idx="2"/>
            </p:cNvCxnSpPr>
            <p:nvPr/>
          </p:nvCxnSpPr>
          <p:spPr>
            <a:xfrm flipV="1">
              <a:off x="8135293" y="4077688"/>
              <a:ext cx="2259346" cy="143776"/>
            </a:xfrm>
            <a:prstGeom prst="line">
              <a:avLst/>
            </a:prstGeom>
          </p:spPr>
          <p:style>
            <a:lnRef idx="1">
              <a:schemeClr val="dk1"/>
            </a:lnRef>
            <a:fillRef idx="0">
              <a:schemeClr val="dk1"/>
            </a:fillRef>
            <a:effectRef idx="0">
              <a:schemeClr val="dk1"/>
            </a:effectRef>
            <a:fontRef idx="minor">
              <a:schemeClr val="tx1"/>
            </a:fontRef>
          </p:style>
        </p:cxnSp>
        <p:cxnSp>
          <p:nvCxnSpPr>
            <p:cNvPr id="136" name="直接连接符 135"/>
            <p:cNvCxnSpPr>
              <a:stCxn id="146" idx="6"/>
              <a:endCxn id="156" idx="2"/>
            </p:cNvCxnSpPr>
            <p:nvPr/>
          </p:nvCxnSpPr>
          <p:spPr>
            <a:xfrm flipV="1">
              <a:off x="7545103" y="3886778"/>
              <a:ext cx="2424282" cy="7802"/>
            </a:xfrm>
            <a:prstGeom prst="line">
              <a:avLst/>
            </a:prstGeom>
          </p:spPr>
          <p:style>
            <a:lnRef idx="1">
              <a:schemeClr val="dk1"/>
            </a:lnRef>
            <a:fillRef idx="0">
              <a:schemeClr val="dk1"/>
            </a:fillRef>
            <a:effectRef idx="0">
              <a:schemeClr val="dk1"/>
            </a:effectRef>
            <a:fontRef idx="minor">
              <a:schemeClr val="tx1"/>
            </a:fontRef>
          </p:style>
        </p:cxnSp>
        <p:cxnSp>
          <p:nvCxnSpPr>
            <p:cNvPr id="137" name="直接连接符 136"/>
            <p:cNvCxnSpPr>
              <a:stCxn id="147" idx="6"/>
              <a:endCxn id="155" idx="2"/>
            </p:cNvCxnSpPr>
            <p:nvPr/>
          </p:nvCxnSpPr>
          <p:spPr>
            <a:xfrm>
              <a:off x="8135293" y="3466403"/>
              <a:ext cx="2346291" cy="194463"/>
            </a:xfrm>
            <a:prstGeom prst="line">
              <a:avLst/>
            </a:prstGeom>
          </p:spPr>
          <p:style>
            <a:lnRef idx="1">
              <a:schemeClr val="dk1"/>
            </a:lnRef>
            <a:fillRef idx="0">
              <a:schemeClr val="dk1"/>
            </a:fillRef>
            <a:effectRef idx="0">
              <a:schemeClr val="dk1"/>
            </a:effectRef>
            <a:fontRef idx="minor">
              <a:schemeClr val="tx1"/>
            </a:fontRef>
          </p:style>
        </p:cxnSp>
        <p:cxnSp>
          <p:nvCxnSpPr>
            <p:cNvPr id="138" name="直接连接符 137"/>
            <p:cNvCxnSpPr>
              <a:stCxn id="145" idx="6"/>
              <a:endCxn id="154" idx="2"/>
            </p:cNvCxnSpPr>
            <p:nvPr/>
          </p:nvCxnSpPr>
          <p:spPr>
            <a:xfrm>
              <a:off x="7551454" y="3141283"/>
              <a:ext cx="2638615" cy="75265"/>
            </a:xfrm>
            <a:prstGeom prst="line">
              <a:avLst/>
            </a:prstGeom>
          </p:spPr>
          <p:style>
            <a:lnRef idx="1">
              <a:schemeClr val="dk1"/>
            </a:lnRef>
            <a:fillRef idx="0">
              <a:schemeClr val="dk1"/>
            </a:fillRef>
            <a:effectRef idx="0">
              <a:schemeClr val="dk1"/>
            </a:effectRef>
            <a:fontRef idx="minor">
              <a:schemeClr val="tx1"/>
            </a:fontRef>
          </p:style>
        </p:cxnSp>
        <p:cxnSp>
          <p:nvCxnSpPr>
            <p:cNvPr id="139" name="直接连接符 138"/>
            <p:cNvCxnSpPr>
              <a:stCxn id="145" idx="6"/>
              <a:endCxn id="153" idx="1"/>
            </p:cNvCxnSpPr>
            <p:nvPr/>
          </p:nvCxnSpPr>
          <p:spPr>
            <a:xfrm>
              <a:off x="7551454" y="3141283"/>
              <a:ext cx="2339626" cy="330681"/>
            </a:xfrm>
            <a:prstGeom prst="line">
              <a:avLst/>
            </a:prstGeom>
          </p:spPr>
          <p:style>
            <a:lnRef idx="1">
              <a:schemeClr val="dk1"/>
            </a:lnRef>
            <a:fillRef idx="0">
              <a:schemeClr val="dk1"/>
            </a:fillRef>
            <a:effectRef idx="0">
              <a:schemeClr val="dk1"/>
            </a:effectRef>
            <a:fontRef idx="minor">
              <a:schemeClr val="tx1"/>
            </a:fontRef>
          </p:style>
        </p:cxnSp>
        <p:sp>
          <p:nvSpPr>
            <p:cNvPr id="141" name="任意多边形 140"/>
            <p:cNvSpPr/>
            <p:nvPr/>
          </p:nvSpPr>
          <p:spPr>
            <a:xfrm>
              <a:off x="2855957" y="3138493"/>
              <a:ext cx="612950" cy="111536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950" h="1115367">
                  <a:moveTo>
                    <a:pt x="10048" y="0"/>
                  </a:moveTo>
                  <a:lnTo>
                    <a:pt x="0" y="803868"/>
                  </a:lnTo>
                  <a:lnTo>
                    <a:pt x="602901" y="1115367"/>
                  </a:lnTo>
                  <a:lnTo>
                    <a:pt x="612950" y="351692"/>
                  </a:lnTo>
                  <a:lnTo>
                    <a:pt x="1004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2" name="组合 141"/>
            <p:cNvGrpSpPr/>
            <p:nvPr/>
          </p:nvGrpSpPr>
          <p:grpSpPr>
            <a:xfrm>
              <a:off x="2814667" y="3119679"/>
              <a:ext cx="698190" cy="1188181"/>
              <a:chOff x="5085437" y="5015532"/>
              <a:chExt cx="698190" cy="1188181"/>
            </a:xfrm>
          </p:grpSpPr>
          <p:sp>
            <p:nvSpPr>
              <p:cNvPr id="149" name="Oval 68">
                <a:extLst>
                  <a:ext uri="{FF2B5EF4-FFF2-40B4-BE49-F238E27FC236}">
                    <a16:creationId xmlns:a16="http://schemas.microsoft.com/office/drawing/2014/main" id="{C52417DA-C316-664F-8D1F-4617FC954115}"/>
                  </a:ext>
                </a:extLst>
              </p:cNvPr>
              <p:cNvSpPr/>
              <p:nvPr/>
            </p:nvSpPr>
            <p:spPr>
              <a:xfrm>
                <a:off x="5091788" y="50155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0" name="Oval 70">
                <a:extLst>
                  <a:ext uri="{FF2B5EF4-FFF2-40B4-BE49-F238E27FC236}">
                    <a16:creationId xmlns:a16="http://schemas.microsoft.com/office/drawing/2014/main" id="{2DAF4F58-3C53-784B-9F59-99928283FCA7}"/>
                  </a:ext>
                </a:extLst>
              </p:cNvPr>
              <p:cNvSpPr/>
              <p:nvPr/>
            </p:nvSpPr>
            <p:spPr>
              <a:xfrm>
                <a:off x="508543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1" name="Oval 69">
                <a:extLst>
                  <a:ext uri="{FF2B5EF4-FFF2-40B4-BE49-F238E27FC236}">
                    <a16:creationId xmlns:a16="http://schemas.microsoft.com/office/drawing/2014/main" id="{B6F42F02-D0FF-6646-B13A-89EA436CBFEC}"/>
                  </a:ext>
                </a:extLst>
              </p:cNvPr>
              <p:cNvSpPr/>
              <p:nvPr/>
            </p:nvSpPr>
            <p:spPr>
              <a:xfrm>
                <a:off x="5675627" y="534065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2" name="Oval 71">
                <a:extLst>
                  <a:ext uri="{FF2B5EF4-FFF2-40B4-BE49-F238E27FC236}">
                    <a16:creationId xmlns:a16="http://schemas.microsoft.com/office/drawing/2014/main" id="{90A81153-8C6F-684F-B62B-1D2DA9315AB9}"/>
                  </a:ext>
                </a:extLst>
              </p:cNvPr>
              <p:cNvSpPr/>
              <p:nvPr/>
            </p:nvSpPr>
            <p:spPr>
              <a:xfrm>
                <a:off x="5675627" y="609571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sp>
          <p:nvSpPr>
            <p:cNvPr id="143" name="任意多边形 142"/>
            <p:cNvSpPr/>
            <p:nvPr/>
          </p:nvSpPr>
          <p:spPr>
            <a:xfrm>
              <a:off x="7478393" y="3106097"/>
              <a:ext cx="612950" cy="111536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950" h="1115367">
                  <a:moveTo>
                    <a:pt x="10048" y="0"/>
                  </a:moveTo>
                  <a:lnTo>
                    <a:pt x="0" y="803868"/>
                  </a:lnTo>
                  <a:lnTo>
                    <a:pt x="602901" y="1115367"/>
                  </a:lnTo>
                  <a:lnTo>
                    <a:pt x="612950" y="351692"/>
                  </a:lnTo>
                  <a:lnTo>
                    <a:pt x="1004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4" name="组合 143"/>
            <p:cNvGrpSpPr/>
            <p:nvPr/>
          </p:nvGrpSpPr>
          <p:grpSpPr>
            <a:xfrm>
              <a:off x="7437103" y="3087283"/>
              <a:ext cx="698190" cy="1188181"/>
              <a:chOff x="5085437" y="5015532"/>
              <a:chExt cx="698190" cy="1188181"/>
            </a:xfrm>
          </p:grpSpPr>
          <p:sp>
            <p:nvSpPr>
              <p:cNvPr id="145" name="Oval 68">
                <a:extLst>
                  <a:ext uri="{FF2B5EF4-FFF2-40B4-BE49-F238E27FC236}">
                    <a16:creationId xmlns:a16="http://schemas.microsoft.com/office/drawing/2014/main" id="{C52417DA-C316-664F-8D1F-4617FC954115}"/>
                  </a:ext>
                </a:extLst>
              </p:cNvPr>
              <p:cNvSpPr/>
              <p:nvPr/>
            </p:nvSpPr>
            <p:spPr>
              <a:xfrm>
                <a:off x="5091788" y="50155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46" name="Oval 70">
                <a:extLst>
                  <a:ext uri="{FF2B5EF4-FFF2-40B4-BE49-F238E27FC236}">
                    <a16:creationId xmlns:a16="http://schemas.microsoft.com/office/drawing/2014/main" id="{2DAF4F58-3C53-784B-9F59-99928283FCA7}"/>
                  </a:ext>
                </a:extLst>
              </p:cNvPr>
              <p:cNvSpPr/>
              <p:nvPr/>
            </p:nvSpPr>
            <p:spPr>
              <a:xfrm>
                <a:off x="508543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47" name="Oval 69">
                <a:extLst>
                  <a:ext uri="{FF2B5EF4-FFF2-40B4-BE49-F238E27FC236}">
                    <a16:creationId xmlns:a16="http://schemas.microsoft.com/office/drawing/2014/main" id="{B6F42F02-D0FF-6646-B13A-89EA436CBFEC}"/>
                  </a:ext>
                </a:extLst>
              </p:cNvPr>
              <p:cNvSpPr/>
              <p:nvPr/>
            </p:nvSpPr>
            <p:spPr>
              <a:xfrm>
                <a:off x="5675627" y="534065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48" name="Oval 71">
                <a:extLst>
                  <a:ext uri="{FF2B5EF4-FFF2-40B4-BE49-F238E27FC236}">
                    <a16:creationId xmlns:a16="http://schemas.microsoft.com/office/drawing/2014/main" id="{90A81153-8C6F-684F-B62B-1D2DA9315AB9}"/>
                  </a:ext>
                </a:extLst>
              </p:cNvPr>
              <p:cNvSpPr/>
              <p:nvPr/>
            </p:nvSpPr>
            <p:spPr>
              <a:xfrm>
                <a:off x="5675627" y="609571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sp>
          <p:nvSpPr>
            <p:cNvPr id="118" name="任意多边形 117"/>
            <p:cNvSpPr/>
            <p:nvPr/>
          </p:nvSpPr>
          <p:spPr>
            <a:xfrm>
              <a:off x="5121995" y="3084493"/>
              <a:ext cx="613056" cy="115600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10048 w 618141"/>
                <a:gd name="connsiteY0" fmla="*/ 0 h 1176327"/>
                <a:gd name="connsiteX1" fmla="*/ 0 w 618141"/>
                <a:gd name="connsiteY1" fmla="*/ 803868 h 1176327"/>
                <a:gd name="connsiteX2" fmla="*/ 618141 w 618141"/>
                <a:gd name="connsiteY2" fmla="*/ 1176327 h 1176327"/>
                <a:gd name="connsiteX3" fmla="*/ 612950 w 618141"/>
                <a:gd name="connsiteY3" fmla="*/ 351692 h 1176327"/>
                <a:gd name="connsiteX4" fmla="*/ 10048 w 618141"/>
                <a:gd name="connsiteY4" fmla="*/ 0 h 1176327"/>
                <a:gd name="connsiteX0" fmla="*/ 10048 w 613103"/>
                <a:gd name="connsiteY0" fmla="*/ 0 h 1168707"/>
                <a:gd name="connsiteX1" fmla="*/ 0 w 613103"/>
                <a:gd name="connsiteY1" fmla="*/ 803868 h 1168707"/>
                <a:gd name="connsiteX2" fmla="*/ 602901 w 613103"/>
                <a:gd name="connsiteY2" fmla="*/ 1168707 h 1168707"/>
                <a:gd name="connsiteX3" fmla="*/ 612950 w 613103"/>
                <a:gd name="connsiteY3" fmla="*/ 351692 h 1168707"/>
                <a:gd name="connsiteX4" fmla="*/ 10048 w 613103"/>
                <a:gd name="connsiteY4" fmla="*/ 0 h 1168707"/>
                <a:gd name="connsiteX0" fmla="*/ 10048 w 613056"/>
                <a:gd name="connsiteY0" fmla="*/ 0 h 1156007"/>
                <a:gd name="connsiteX1" fmla="*/ 0 w 613056"/>
                <a:gd name="connsiteY1" fmla="*/ 803868 h 1156007"/>
                <a:gd name="connsiteX2" fmla="*/ 596551 w 613056"/>
                <a:gd name="connsiteY2" fmla="*/ 1156007 h 1156007"/>
                <a:gd name="connsiteX3" fmla="*/ 612950 w 613056"/>
                <a:gd name="connsiteY3" fmla="*/ 351692 h 1156007"/>
                <a:gd name="connsiteX4" fmla="*/ 10048 w 613056"/>
                <a:gd name="connsiteY4" fmla="*/ 0 h 1156007"/>
                <a:gd name="connsiteX0" fmla="*/ 10048 w 613056"/>
                <a:gd name="connsiteY0" fmla="*/ 0 h 1156007"/>
                <a:gd name="connsiteX1" fmla="*/ 0 w 613056"/>
                <a:gd name="connsiteY1" fmla="*/ 819108 h 1156007"/>
                <a:gd name="connsiteX2" fmla="*/ 596551 w 613056"/>
                <a:gd name="connsiteY2" fmla="*/ 1156007 h 1156007"/>
                <a:gd name="connsiteX3" fmla="*/ 612950 w 613056"/>
                <a:gd name="connsiteY3" fmla="*/ 351692 h 1156007"/>
                <a:gd name="connsiteX4" fmla="*/ 10048 w 613056"/>
                <a:gd name="connsiteY4" fmla="*/ 0 h 1156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056" h="1156007">
                  <a:moveTo>
                    <a:pt x="10048" y="0"/>
                  </a:moveTo>
                  <a:lnTo>
                    <a:pt x="0" y="819108"/>
                  </a:lnTo>
                  <a:cubicBezTo>
                    <a:pt x="200967" y="940721"/>
                    <a:pt x="395584" y="1034394"/>
                    <a:pt x="596551" y="1156007"/>
                  </a:cubicBezTo>
                  <a:cubicBezTo>
                    <a:pt x="594821" y="881129"/>
                    <a:pt x="614680" y="626570"/>
                    <a:pt x="612950" y="351692"/>
                  </a:cubicBezTo>
                  <a:lnTo>
                    <a:pt x="1004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3" name="组合 122"/>
            <p:cNvGrpSpPr/>
            <p:nvPr/>
          </p:nvGrpSpPr>
          <p:grpSpPr>
            <a:xfrm>
              <a:off x="5087056" y="3065679"/>
              <a:ext cx="691839" cy="433120"/>
              <a:chOff x="5091788" y="5015532"/>
              <a:chExt cx="691839" cy="433120"/>
            </a:xfrm>
          </p:grpSpPr>
          <p:sp>
            <p:nvSpPr>
              <p:cNvPr id="158" name="Oval 68">
                <a:extLst>
                  <a:ext uri="{FF2B5EF4-FFF2-40B4-BE49-F238E27FC236}">
                    <a16:creationId xmlns:a16="http://schemas.microsoft.com/office/drawing/2014/main" id="{C52417DA-C316-664F-8D1F-4617FC954115}"/>
                  </a:ext>
                </a:extLst>
              </p:cNvPr>
              <p:cNvSpPr/>
              <p:nvPr/>
            </p:nvSpPr>
            <p:spPr>
              <a:xfrm>
                <a:off x="5091788" y="50155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60" name="Oval 69">
                <a:extLst>
                  <a:ext uri="{FF2B5EF4-FFF2-40B4-BE49-F238E27FC236}">
                    <a16:creationId xmlns:a16="http://schemas.microsoft.com/office/drawing/2014/main" id="{B6F42F02-D0FF-6646-B13A-89EA436CBFEC}"/>
                  </a:ext>
                </a:extLst>
              </p:cNvPr>
              <p:cNvSpPr/>
              <p:nvPr/>
            </p:nvSpPr>
            <p:spPr>
              <a:xfrm>
                <a:off x="5675627" y="534065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grpSp>
        <p:nvGrpSpPr>
          <p:cNvPr id="129" name="组合 128"/>
          <p:cNvGrpSpPr/>
          <p:nvPr/>
        </p:nvGrpSpPr>
        <p:grpSpPr>
          <a:xfrm>
            <a:off x="1568773" y="1745761"/>
            <a:ext cx="9349524" cy="610765"/>
            <a:chOff x="1851876" y="1268554"/>
            <a:chExt cx="9349524" cy="610765"/>
          </a:xfrm>
        </p:grpSpPr>
        <p:grpSp>
          <p:nvGrpSpPr>
            <p:cNvPr id="132" name="组合 131"/>
            <p:cNvGrpSpPr/>
            <p:nvPr/>
          </p:nvGrpSpPr>
          <p:grpSpPr>
            <a:xfrm>
              <a:off x="2995772" y="1273231"/>
              <a:ext cx="355207" cy="400110"/>
              <a:chOff x="4906689" y="2877765"/>
              <a:chExt cx="355207" cy="400110"/>
            </a:xfrm>
          </p:grpSpPr>
          <p:sp>
            <p:nvSpPr>
              <p:cNvPr id="175" name="圆角矩形 174"/>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76" name="文本框 175"/>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59" name="组合 158"/>
            <p:cNvGrpSpPr/>
            <p:nvPr/>
          </p:nvGrpSpPr>
          <p:grpSpPr>
            <a:xfrm>
              <a:off x="5286084" y="1269838"/>
              <a:ext cx="355207" cy="400110"/>
              <a:chOff x="5949226" y="2874372"/>
              <a:chExt cx="355207" cy="400110"/>
            </a:xfrm>
          </p:grpSpPr>
          <p:sp>
            <p:nvSpPr>
              <p:cNvPr id="173" name="圆角矩形 172"/>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74" name="文本框 173"/>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1</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61" name="组合 160"/>
            <p:cNvGrpSpPr/>
            <p:nvPr/>
          </p:nvGrpSpPr>
          <p:grpSpPr>
            <a:xfrm>
              <a:off x="7624682" y="1268554"/>
              <a:ext cx="355207" cy="400110"/>
              <a:chOff x="7055924" y="2873088"/>
              <a:chExt cx="355207" cy="400110"/>
            </a:xfrm>
          </p:grpSpPr>
          <p:sp>
            <p:nvSpPr>
              <p:cNvPr id="171" name="圆角矩形 170"/>
              <p:cNvSpPr/>
              <p:nvPr/>
            </p:nvSpPr>
            <p:spPr>
              <a:xfrm>
                <a:off x="7058827" y="2938919"/>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72" name="文本框 171"/>
              <p:cNvSpPr txBox="1"/>
              <p:nvPr/>
            </p:nvSpPr>
            <p:spPr>
              <a:xfrm>
                <a:off x="7055924" y="2873088"/>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2</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62" name="组合 161"/>
            <p:cNvGrpSpPr/>
            <p:nvPr/>
          </p:nvGrpSpPr>
          <p:grpSpPr>
            <a:xfrm>
              <a:off x="9947860" y="1270636"/>
              <a:ext cx="355207" cy="400110"/>
              <a:chOff x="8153552" y="2875170"/>
              <a:chExt cx="355207" cy="400110"/>
            </a:xfrm>
          </p:grpSpPr>
          <p:sp>
            <p:nvSpPr>
              <p:cNvPr id="169" name="圆角矩形 168"/>
              <p:cNvSpPr/>
              <p:nvPr/>
            </p:nvSpPr>
            <p:spPr>
              <a:xfrm>
                <a:off x="8156455" y="2941001"/>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70" name="文本框 169"/>
              <p:cNvSpPr txBox="1"/>
              <p:nvPr/>
            </p:nvSpPr>
            <p:spPr>
              <a:xfrm>
                <a:off x="8153552" y="2875170"/>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3</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163" name="文本框 162"/>
            <p:cNvSpPr txBox="1"/>
            <p:nvPr/>
          </p:nvSpPr>
          <p:spPr>
            <a:xfrm>
              <a:off x="1851876" y="1479209"/>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164" name="直接箭头连接符 163"/>
            <p:cNvCxnSpPr/>
            <p:nvPr/>
          </p:nvCxnSpPr>
          <p:spPr>
            <a:xfrm>
              <a:off x="2165220" y="1729568"/>
              <a:ext cx="9036180"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直接连接符 164"/>
            <p:cNvCxnSpPr>
              <a:endCxn id="176" idx="2"/>
            </p:cNvCxnSpPr>
            <p:nvPr/>
          </p:nvCxnSpPr>
          <p:spPr>
            <a:xfrm flipV="1">
              <a:off x="3173375" y="1673341"/>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6" name="直接连接符 165"/>
            <p:cNvCxnSpPr>
              <a:endCxn id="174" idx="2"/>
            </p:cNvCxnSpPr>
            <p:nvPr/>
          </p:nvCxnSpPr>
          <p:spPr>
            <a:xfrm flipV="1">
              <a:off x="5463686" y="1669948"/>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7" name="直接连接符 166"/>
            <p:cNvCxnSpPr>
              <a:endCxn id="172" idx="2"/>
            </p:cNvCxnSpPr>
            <p:nvPr/>
          </p:nvCxnSpPr>
          <p:spPr>
            <a:xfrm flipV="1">
              <a:off x="7802285" y="1668664"/>
              <a:ext cx="1" cy="4875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8" name="直接连接符 167"/>
            <p:cNvCxnSpPr>
              <a:endCxn id="170" idx="2"/>
            </p:cNvCxnSpPr>
            <p:nvPr/>
          </p:nvCxnSpPr>
          <p:spPr>
            <a:xfrm flipV="1">
              <a:off x="10125464" y="1670746"/>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69" name="标题 1">
            <a:extLst>
              <a:ext uri="{FF2B5EF4-FFF2-40B4-BE49-F238E27FC236}">
                <a16:creationId xmlns:a16="http://schemas.microsoft.com/office/drawing/2014/main" id="{D6D0E94B-0630-459A-B042-77C39761AEB4}"/>
              </a:ext>
            </a:extLst>
          </p:cNvPr>
          <p:cNvSpPr>
            <a:spLocks noGrp="1"/>
          </p:cNvSpPr>
          <p:nvPr>
            <p:ph type="title"/>
          </p:nvPr>
        </p:nvSpPr>
        <p:spPr>
          <a:xfrm>
            <a:off x="838200" y="365126"/>
            <a:ext cx="10515600" cy="957802"/>
          </a:xfrm>
        </p:spPr>
        <p:txBody>
          <a:bodyPr>
            <a:normAutofit fontScale="90000"/>
          </a:bodyPr>
          <a:lstStyle/>
          <a:p>
            <a:pPr lvl="1" algn="ctr">
              <a:lnSpc>
                <a:spcPct val="150000"/>
              </a:lnSpc>
            </a:pPr>
            <a:r>
              <a:rPr lang="en-US" altLang="zh-CN" sz="4400" dirty="0">
                <a:solidFill>
                  <a:schemeClr val="tx1"/>
                </a:solidFill>
                <a:latin typeface="Arial" panose="020B0604020202020204" pitchFamily="34" charset="0"/>
                <a:cs typeface="Arial" panose="020B0604020202020204" pitchFamily="34" charset="0"/>
              </a:rPr>
              <a:t>Step3  Vertex removal</a:t>
            </a:r>
          </a:p>
        </p:txBody>
      </p:sp>
    </p:spTree>
    <p:extLst>
      <p:ext uri="{BB962C8B-B14F-4D97-AF65-F5344CB8AC3E}">
        <p14:creationId xmlns:p14="http://schemas.microsoft.com/office/powerpoint/2010/main" val="2064487503"/>
      </p:ext>
    </p:extLst>
  </p:cSld>
  <p:clrMapOvr>
    <a:masterClrMapping/>
  </p:clrMapOvr>
  <mc:AlternateContent xmlns:mc="http://schemas.openxmlformats.org/markup-compatibility/2006" xmlns:p14="http://schemas.microsoft.com/office/powerpoint/2010/main">
    <mc:Choice Requires="p14">
      <p:transition spd="slow" p14:dur="2000" advTm="1403"/>
    </mc:Choice>
    <mc:Fallback xmlns="">
      <p:transition spd="slow" advTm="1403"/>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171245" y="2975703"/>
            <a:ext cx="8422280" cy="1396885"/>
            <a:chOff x="2491285" y="2984847"/>
            <a:chExt cx="8422280" cy="1396885"/>
          </a:xfrm>
        </p:grpSpPr>
        <p:sp>
          <p:nvSpPr>
            <p:cNvPr id="119" name="矩形 118"/>
            <p:cNvSpPr/>
            <p:nvPr/>
          </p:nvSpPr>
          <p:spPr>
            <a:xfrm>
              <a:off x="2491285" y="3043102"/>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矩形 119"/>
            <p:cNvSpPr/>
            <p:nvPr/>
          </p:nvSpPr>
          <p:spPr>
            <a:xfrm>
              <a:off x="4786324" y="3012438"/>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矩形 120"/>
            <p:cNvSpPr/>
            <p:nvPr/>
          </p:nvSpPr>
          <p:spPr>
            <a:xfrm>
              <a:off x="7130406" y="3001785"/>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矩形 123"/>
            <p:cNvSpPr/>
            <p:nvPr/>
          </p:nvSpPr>
          <p:spPr>
            <a:xfrm>
              <a:off x="9585867" y="2984847"/>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任意多边形 124"/>
            <p:cNvSpPr/>
            <p:nvPr/>
          </p:nvSpPr>
          <p:spPr>
            <a:xfrm>
              <a:off x="9929264" y="3215376"/>
              <a:ext cx="627888" cy="890016"/>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888" h="890016">
                  <a:moveTo>
                    <a:pt x="323088" y="0"/>
                  </a:moveTo>
                  <a:lnTo>
                    <a:pt x="0" y="292608"/>
                  </a:lnTo>
                  <a:lnTo>
                    <a:pt x="103632" y="688848"/>
                  </a:lnTo>
                  <a:lnTo>
                    <a:pt x="542544" y="890016"/>
                  </a:lnTo>
                  <a:lnTo>
                    <a:pt x="627888" y="445008"/>
                  </a:lnTo>
                  <a:lnTo>
                    <a:pt x="32308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6" name="组合 125"/>
            <p:cNvGrpSpPr/>
            <p:nvPr/>
          </p:nvGrpSpPr>
          <p:grpSpPr>
            <a:xfrm>
              <a:off x="9875264" y="3162548"/>
              <a:ext cx="714320" cy="969140"/>
              <a:chOff x="9879996" y="5112401"/>
              <a:chExt cx="714320" cy="969140"/>
            </a:xfrm>
          </p:grpSpPr>
          <p:sp>
            <p:nvSpPr>
              <p:cNvPr id="153" name="Oval 78">
                <a:extLst>
                  <a:ext uri="{FF2B5EF4-FFF2-40B4-BE49-F238E27FC236}">
                    <a16:creationId xmlns:a16="http://schemas.microsoft.com/office/drawing/2014/main" id="{827FC855-4BDC-9645-9D6D-92B6F022A356}"/>
                  </a:ext>
                </a:extLst>
              </p:cNvPr>
              <p:cNvSpPr/>
              <p:nvPr/>
            </p:nvSpPr>
            <p:spPr>
              <a:xfrm>
                <a:off x="9879996" y="540600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4" name="Oval 79">
                <a:extLst>
                  <a:ext uri="{FF2B5EF4-FFF2-40B4-BE49-F238E27FC236}">
                    <a16:creationId xmlns:a16="http://schemas.microsoft.com/office/drawing/2014/main" id="{66500CF2-FF33-2940-BAE0-6142EBE2B1F3}"/>
                  </a:ext>
                </a:extLst>
              </p:cNvPr>
              <p:cNvSpPr/>
              <p:nvPr/>
            </p:nvSpPr>
            <p:spPr>
              <a:xfrm>
                <a:off x="10194801" y="5112401"/>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5" name="Oval 80">
                <a:extLst>
                  <a:ext uri="{FF2B5EF4-FFF2-40B4-BE49-F238E27FC236}">
                    <a16:creationId xmlns:a16="http://schemas.microsoft.com/office/drawing/2014/main" id="{D692DAEC-41E4-624F-9DA4-46B4EC0A08AC}"/>
                  </a:ext>
                </a:extLst>
              </p:cNvPr>
              <p:cNvSpPr/>
              <p:nvPr/>
            </p:nvSpPr>
            <p:spPr>
              <a:xfrm>
                <a:off x="10486316" y="555671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6" name="Oval 81">
                <a:extLst>
                  <a:ext uri="{FF2B5EF4-FFF2-40B4-BE49-F238E27FC236}">
                    <a16:creationId xmlns:a16="http://schemas.microsoft.com/office/drawing/2014/main" id="{FD57E963-C4FD-D345-B321-26BE9FFD9BF1}"/>
                  </a:ext>
                </a:extLst>
              </p:cNvPr>
              <p:cNvSpPr/>
              <p:nvPr/>
            </p:nvSpPr>
            <p:spPr>
              <a:xfrm>
                <a:off x="9974117" y="57826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7" name="Oval 82">
                <a:extLst>
                  <a:ext uri="{FF2B5EF4-FFF2-40B4-BE49-F238E27FC236}">
                    <a16:creationId xmlns:a16="http://schemas.microsoft.com/office/drawing/2014/main" id="{1705314D-27FE-7443-B1E3-F8FD17FA4E6F}"/>
                  </a:ext>
                </a:extLst>
              </p:cNvPr>
              <p:cNvSpPr/>
              <p:nvPr/>
            </p:nvSpPr>
            <p:spPr>
              <a:xfrm>
                <a:off x="10399371" y="5973541"/>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cxnSp>
          <p:nvCxnSpPr>
            <p:cNvPr id="127" name="直接连接符 126"/>
            <p:cNvCxnSpPr>
              <a:stCxn id="149" idx="6"/>
              <a:endCxn id="158" idx="2"/>
            </p:cNvCxnSpPr>
            <p:nvPr/>
          </p:nvCxnSpPr>
          <p:spPr>
            <a:xfrm flipV="1">
              <a:off x="2929018" y="3119679"/>
              <a:ext cx="2158038" cy="54000"/>
            </a:xfrm>
            <a:prstGeom prst="line">
              <a:avLst/>
            </a:prstGeom>
          </p:spPr>
          <p:style>
            <a:lnRef idx="1">
              <a:schemeClr val="dk1"/>
            </a:lnRef>
            <a:fillRef idx="0">
              <a:schemeClr val="dk1"/>
            </a:fillRef>
            <a:effectRef idx="0">
              <a:schemeClr val="dk1"/>
            </a:effectRef>
            <a:fontRef idx="minor">
              <a:schemeClr val="tx1"/>
            </a:fontRef>
          </p:style>
        </p:cxnSp>
        <p:cxnSp>
          <p:nvCxnSpPr>
            <p:cNvPr id="128" name="直接连接符 127"/>
            <p:cNvCxnSpPr>
              <a:stCxn id="151" idx="6"/>
              <a:endCxn id="160" idx="2"/>
            </p:cNvCxnSpPr>
            <p:nvPr/>
          </p:nvCxnSpPr>
          <p:spPr>
            <a:xfrm flipV="1">
              <a:off x="3512857" y="3444799"/>
              <a:ext cx="2158038" cy="54000"/>
            </a:xfrm>
            <a:prstGeom prst="line">
              <a:avLst/>
            </a:prstGeom>
          </p:spPr>
          <p:style>
            <a:lnRef idx="1">
              <a:schemeClr val="dk1"/>
            </a:lnRef>
            <a:fillRef idx="0">
              <a:schemeClr val="dk1"/>
            </a:fillRef>
            <a:effectRef idx="0">
              <a:schemeClr val="dk1"/>
            </a:effectRef>
            <a:fontRef idx="minor">
              <a:schemeClr val="tx1"/>
            </a:fontRef>
          </p:style>
        </p:cxnSp>
        <p:cxnSp>
          <p:nvCxnSpPr>
            <p:cNvPr id="130" name="直接连接符 129"/>
            <p:cNvCxnSpPr>
              <a:stCxn id="150" idx="6"/>
              <a:endCxn id="156" idx="2"/>
            </p:cNvCxnSpPr>
            <p:nvPr/>
          </p:nvCxnSpPr>
          <p:spPr>
            <a:xfrm flipV="1">
              <a:off x="2922667" y="3886778"/>
              <a:ext cx="7046718" cy="40198"/>
            </a:xfrm>
            <a:prstGeom prst="line">
              <a:avLst/>
            </a:prstGeom>
          </p:spPr>
          <p:style>
            <a:lnRef idx="1">
              <a:schemeClr val="dk1"/>
            </a:lnRef>
            <a:fillRef idx="0">
              <a:schemeClr val="dk1"/>
            </a:fillRef>
            <a:effectRef idx="0">
              <a:schemeClr val="dk1"/>
            </a:effectRef>
            <a:fontRef idx="minor">
              <a:schemeClr val="tx1"/>
            </a:fontRef>
          </p:style>
        </p:cxnSp>
        <p:cxnSp>
          <p:nvCxnSpPr>
            <p:cNvPr id="131" name="直接连接符 130"/>
            <p:cNvCxnSpPr>
              <a:stCxn id="152" idx="6"/>
              <a:endCxn id="148" idx="2"/>
            </p:cNvCxnSpPr>
            <p:nvPr/>
          </p:nvCxnSpPr>
          <p:spPr>
            <a:xfrm flipV="1">
              <a:off x="3512857" y="4221464"/>
              <a:ext cx="4514436" cy="32396"/>
            </a:xfrm>
            <a:prstGeom prst="line">
              <a:avLst/>
            </a:prstGeom>
          </p:spPr>
          <p:style>
            <a:lnRef idx="1">
              <a:schemeClr val="dk1"/>
            </a:lnRef>
            <a:fillRef idx="0">
              <a:schemeClr val="dk1"/>
            </a:fillRef>
            <a:effectRef idx="0">
              <a:schemeClr val="dk1"/>
            </a:effectRef>
            <a:fontRef idx="minor">
              <a:schemeClr val="tx1"/>
            </a:fontRef>
          </p:style>
        </p:cxnSp>
        <p:cxnSp>
          <p:nvCxnSpPr>
            <p:cNvPr id="133" name="直接连接符 132"/>
            <p:cNvCxnSpPr>
              <a:stCxn id="160" idx="6"/>
              <a:endCxn id="147" idx="2"/>
            </p:cNvCxnSpPr>
            <p:nvPr/>
          </p:nvCxnSpPr>
          <p:spPr>
            <a:xfrm>
              <a:off x="5778895" y="3444799"/>
              <a:ext cx="2248398" cy="21604"/>
            </a:xfrm>
            <a:prstGeom prst="line">
              <a:avLst/>
            </a:prstGeom>
          </p:spPr>
          <p:style>
            <a:lnRef idx="1">
              <a:schemeClr val="dk1"/>
            </a:lnRef>
            <a:fillRef idx="0">
              <a:schemeClr val="dk1"/>
            </a:fillRef>
            <a:effectRef idx="0">
              <a:schemeClr val="dk1"/>
            </a:effectRef>
            <a:fontRef idx="minor">
              <a:schemeClr val="tx1"/>
            </a:fontRef>
          </p:style>
        </p:cxnSp>
        <p:cxnSp>
          <p:nvCxnSpPr>
            <p:cNvPr id="134" name="直接连接符 133"/>
            <p:cNvCxnSpPr>
              <a:stCxn id="158" idx="6"/>
              <a:endCxn id="145" idx="2"/>
            </p:cNvCxnSpPr>
            <p:nvPr/>
          </p:nvCxnSpPr>
          <p:spPr>
            <a:xfrm>
              <a:off x="5195056" y="3119679"/>
              <a:ext cx="2248398" cy="21604"/>
            </a:xfrm>
            <a:prstGeom prst="line">
              <a:avLst/>
            </a:prstGeom>
          </p:spPr>
          <p:style>
            <a:lnRef idx="1">
              <a:schemeClr val="dk1"/>
            </a:lnRef>
            <a:fillRef idx="0">
              <a:schemeClr val="dk1"/>
            </a:fillRef>
            <a:effectRef idx="0">
              <a:schemeClr val="dk1"/>
            </a:effectRef>
            <a:fontRef idx="minor">
              <a:schemeClr val="tx1"/>
            </a:fontRef>
          </p:style>
        </p:cxnSp>
        <p:cxnSp>
          <p:nvCxnSpPr>
            <p:cNvPr id="135" name="直接连接符 134"/>
            <p:cNvCxnSpPr>
              <a:stCxn id="148" idx="6"/>
              <a:endCxn id="157" idx="2"/>
            </p:cNvCxnSpPr>
            <p:nvPr/>
          </p:nvCxnSpPr>
          <p:spPr>
            <a:xfrm flipV="1">
              <a:off x="8135293" y="4077688"/>
              <a:ext cx="2259346" cy="143776"/>
            </a:xfrm>
            <a:prstGeom prst="line">
              <a:avLst/>
            </a:prstGeom>
          </p:spPr>
          <p:style>
            <a:lnRef idx="1">
              <a:schemeClr val="dk1"/>
            </a:lnRef>
            <a:fillRef idx="0">
              <a:schemeClr val="dk1"/>
            </a:fillRef>
            <a:effectRef idx="0">
              <a:schemeClr val="dk1"/>
            </a:effectRef>
            <a:fontRef idx="minor">
              <a:schemeClr val="tx1"/>
            </a:fontRef>
          </p:style>
        </p:cxnSp>
        <p:cxnSp>
          <p:nvCxnSpPr>
            <p:cNvPr id="137" name="直接连接符 136"/>
            <p:cNvCxnSpPr>
              <a:stCxn id="147" idx="6"/>
              <a:endCxn id="155" idx="2"/>
            </p:cNvCxnSpPr>
            <p:nvPr/>
          </p:nvCxnSpPr>
          <p:spPr>
            <a:xfrm>
              <a:off x="8135293" y="3466403"/>
              <a:ext cx="2346291" cy="194463"/>
            </a:xfrm>
            <a:prstGeom prst="line">
              <a:avLst/>
            </a:prstGeom>
          </p:spPr>
          <p:style>
            <a:lnRef idx="1">
              <a:schemeClr val="dk1"/>
            </a:lnRef>
            <a:fillRef idx="0">
              <a:schemeClr val="dk1"/>
            </a:fillRef>
            <a:effectRef idx="0">
              <a:schemeClr val="dk1"/>
            </a:effectRef>
            <a:fontRef idx="minor">
              <a:schemeClr val="tx1"/>
            </a:fontRef>
          </p:style>
        </p:cxnSp>
        <p:cxnSp>
          <p:nvCxnSpPr>
            <p:cNvPr id="138" name="直接连接符 137"/>
            <p:cNvCxnSpPr>
              <a:stCxn id="145" idx="6"/>
              <a:endCxn id="154" idx="2"/>
            </p:cNvCxnSpPr>
            <p:nvPr/>
          </p:nvCxnSpPr>
          <p:spPr>
            <a:xfrm>
              <a:off x="7551454" y="3141283"/>
              <a:ext cx="2638615" cy="75265"/>
            </a:xfrm>
            <a:prstGeom prst="line">
              <a:avLst/>
            </a:prstGeom>
          </p:spPr>
          <p:style>
            <a:lnRef idx="1">
              <a:schemeClr val="dk1"/>
            </a:lnRef>
            <a:fillRef idx="0">
              <a:schemeClr val="dk1"/>
            </a:fillRef>
            <a:effectRef idx="0">
              <a:schemeClr val="dk1"/>
            </a:effectRef>
            <a:fontRef idx="minor">
              <a:schemeClr val="tx1"/>
            </a:fontRef>
          </p:style>
        </p:cxnSp>
        <p:cxnSp>
          <p:nvCxnSpPr>
            <p:cNvPr id="139" name="直接连接符 138"/>
            <p:cNvCxnSpPr>
              <a:stCxn id="145" idx="6"/>
              <a:endCxn id="153" idx="1"/>
            </p:cNvCxnSpPr>
            <p:nvPr/>
          </p:nvCxnSpPr>
          <p:spPr>
            <a:xfrm>
              <a:off x="7551454" y="3141283"/>
              <a:ext cx="2339626" cy="330681"/>
            </a:xfrm>
            <a:prstGeom prst="line">
              <a:avLst/>
            </a:prstGeom>
          </p:spPr>
          <p:style>
            <a:lnRef idx="1">
              <a:schemeClr val="dk1"/>
            </a:lnRef>
            <a:fillRef idx="0">
              <a:schemeClr val="dk1"/>
            </a:fillRef>
            <a:effectRef idx="0">
              <a:schemeClr val="dk1"/>
            </a:effectRef>
            <a:fontRef idx="minor">
              <a:schemeClr val="tx1"/>
            </a:fontRef>
          </p:style>
        </p:cxnSp>
        <p:sp>
          <p:nvSpPr>
            <p:cNvPr id="141" name="任意多边形 140"/>
            <p:cNvSpPr/>
            <p:nvPr/>
          </p:nvSpPr>
          <p:spPr>
            <a:xfrm>
              <a:off x="2855957" y="3138493"/>
              <a:ext cx="612950" cy="111536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950" h="1115367">
                  <a:moveTo>
                    <a:pt x="10048" y="0"/>
                  </a:moveTo>
                  <a:lnTo>
                    <a:pt x="0" y="803868"/>
                  </a:lnTo>
                  <a:lnTo>
                    <a:pt x="602901" y="1115367"/>
                  </a:lnTo>
                  <a:lnTo>
                    <a:pt x="612950" y="351692"/>
                  </a:lnTo>
                  <a:lnTo>
                    <a:pt x="1004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2" name="组合 141"/>
            <p:cNvGrpSpPr/>
            <p:nvPr/>
          </p:nvGrpSpPr>
          <p:grpSpPr>
            <a:xfrm>
              <a:off x="2814667" y="3119679"/>
              <a:ext cx="698190" cy="1188181"/>
              <a:chOff x="5085437" y="5015532"/>
              <a:chExt cx="698190" cy="1188181"/>
            </a:xfrm>
          </p:grpSpPr>
          <p:sp>
            <p:nvSpPr>
              <p:cNvPr id="149" name="Oval 68">
                <a:extLst>
                  <a:ext uri="{FF2B5EF4-FFF2-40B4-BE49-F238E27FC236}">
                    <a16:creationId xmlns:a16="http://schemas.microsoft.com/office/drawing/2014/main" id="{C52417DA-C316-664F-8D1F-4617FC954115}"/>
                  </a:ext>
                </a:extLst>
              </p:cNvPr>
              <p:cNvSpPr/>
              <p:nvPr/>
            </p:nvSpPr>
            <p:spPr>
              <a:xfrm>
                <a:off x="5091788" y="50155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0" name="Oval 70">
                <a:extLst>
                  <a:ext uri="{FF2B5EF4-FFF2-40B4-BE49-F238E27FC236}">
                    <a16:creationId xmlns:a16="http://schemas.microsoft.com/office/drawing/2014/main" id="{2DAF4F58-3C53-784B-9F59-99928283FCA7}"/>
                  </a:ext>
                </a:extLst>
              </p:cNvPr>
              <p:cNvSpPr/>
              <p:nvPr/>
            </p:nvSpPr>
            <p:spPr>
              <a:xfrm>
                <a:off x="508543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1" name="Oval 69">
                <a:extLst>
                  <a:ext uri="{FF2B5EF4-FFF2-40B4-BE49-F238E27FC236}">
                    <a16:creationId xmlns:a16="http://schemas.microsoft.com/office/drawing/2014/main" id="{B6F42F02-D0FF-6646-B13A-89EA436CBFEC}"/>
                  </a:ext>
                </a:extLst>
              </p:cNvPr>
              <p:cNvSpPr/>
              <p:nvPr/>
            </p:nvSpPr>
            <p:spPr>
              <a:xfrm>
                <a:off x="5675627" y="534065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2" name="Oval 71">
                <a:extLst>
                  <a:ext uri="{FF2B5EF4-FFF2-40B4-BE49-F238E27FC236}">
                    <a16:creationId xmlns:a16="http://schemas.microsoft.com/office/drawing/2014/main" id="{90A81153-8C6F-684F-B62B-1D2DA9315AB9}"/>
                  </a:ext>
                </a:extLst>
              </p:cNvPr>
              <p:cNvSpPr/>
              <p:nvPr/>
            </p:nvSpPr>
            <p:spPr>
              <a:xfrm>
                <a:off x="5675627" y="609571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sp>
          <p:nvSpPr>
            <p:cNvPr id="143" name="任意多边形 142"/>
            <p:cNvSpPr/>
            <p:nvPr/>
          </p:nvSpPr>
          <p:spPr>
            <a:xfrm>
              <a:off x="7488441" y="3106097"/>
              <a:ext cx="602902" cy="111536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0 w 602902"/>
                <a:gd name="connsiteY0" fmla="*/ 0 h 1115367"/>
                <a:gd name="connsiteX1" fmla="*/ 28052 w 602902"/>
                <a:gd name="connsiteY1" fmla="*/ 796248 h 1115367"/>
                <a:gd name="connsiteX2" fmla="*/ 592853 w 602902"/>
                <a:gd name="connsiteY2" fmla="*/ 1115367 h 1115367"/>
                <a:gd name="connsiteX3" fmla="*/ 602902 w 602902"/>
                <a:gd name="connsiteY3" fmla="*/ 351692 h 1115367"/>
                <a:gd name="connsiteX4" fmla="*/ 0 w 602902"/>
                <a:gd name="connsiteY4" fmla="*/ 0 h 111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02" h="1115367">
                  <a:moveTo>
                    <a:pt x="0" y="0"/>
                  </a:moveTo>
                  <a:lnTo>
                    <a:pt x="28052" y="796248"/>
                  </a:lnTo>
                  <a:lnTo>
                    <a:pt x="592853" y="1115367"/>
                  </a:lnTo>
                  <a:lnTo>
                    <a:pt x="602902" y="351692"/>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4" name="组合 143"/>
            <p:cNvGrpSpPr/>
            <p:nvPr/>
          </p:nvGrpSpPr>
          <p:grpSpPr>
            <a:xfrm>
              <a:off x="7443454" y="3087283"/>
              <a:ext cx="691839" cy="1188181"/>
              <a:chOff x="5091788" y="5015532"/>
              <a:chExt cx="691839" cy="1188181"/>
            </a:xfrm>
          </p:grpSpPr>
          <p:sp>
            <p:nvSpPr>
              <p:cNvPr id="145" name="Oval 68">
                <a:extLst>
                  <a:ext uri="{FF2B5EF4-FFF2-40B4-BE49-F238E27FC236}">
                    <a16:creationId xmlns:a16="http://schemas.microsoft.com/office/drawing/2014/main" id="{C52417DA-C316-664F-8D1F-4617FC954115}"/>
                  </a:ext>
                </a:extLst>
              </p:cNvPr>
              <p:cNvSpPr/>
              <p:nvPr/>
            </p:nvSpPr>
            <p:spPr>
              <a:xfrm>
                <a:off x="5091788" y="50155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47" name="Oval 69">
                <a:extLst>
                  <a:ext uri="{FF2B5EF4-FFF2-40B4-BE49-F238E27FC236}">
                    <a16:creationId xmlns:a16="http://schemas.microsoft.com/office/drawing/2014/main" id="{B6F42F02-D0FF-6646-B13A-89EA436CBFEC}"/>
                  </a:ext>
                </a:extLst>
              </p:cNvPr>
              <p:cNvSpPr/>
              <p:nvPr/>
            </p:nvSpPr>
            <p:spPr>
              <a:xfrm>
                <a:off x="5675627" y="534065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48" name="Oval 71">
                <a:extLst>
                  <a:ext uri="{FF2B5EF4-FFF2-40B4-BE49-F238E27FC236}">
                    <a16:creationId xmlns:a16="http://schemas.microsoft.com/office/drawing/2014/main" id="{90A81153-8C6F-684F-B62B-1D2DA9315AB9}"/>
                  </a:ext>
                </a:extLst>
              </p:cNvPr>
              <p:cNvSpPr/>
              <p:nvPr/>
            </p:nvSpPr>
            <p:spPr>
              <a:xfrm>
                <a:off x="5675627" y="609571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sp>
          <p:nvSpPr>
            <p:cNvPr id="118" name="任意多边形 117"/>
            <p:cNvSpPr/>
            <p:nvPr/>
          </p:nvSpPr>
          <p:spPr>
            <a:xfrm>
              <a:off x="5121995" y="3084493"/>
              <a:ext cx="613056" cy="115600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10048 w 618141"/>
                <a:gd name="connsiteY0" fmla="*/ 0 h 1176327"/>
                <a:gd name="connsiteX1" fmla="*/ 0 w 618141"/>
                <a:gd name="connsiteY1" fmla="*/ 803868 h 1176327"/>
                <a:gd name="connsiteX2" fmla="*/ 618141 w 618141"/>
                <a:gd name="connsiteY2" fmla="*/ 1176327 h 1176327"/>
                <a:gd name="connsiteX3" fmla="*/ 612950 w 618141"/>
                <a:gd name="connsiteY3" fmla="*/ 351692 h 1176327"/>
                <a:gd name="connsiteX4" fmla="*/ 10048 w 618141"/>
                <a:gd name="connsiteY4" fmla="*/ 0 h 1176327"/>
                <a:gd name="connsiteX0" fmla="*/ 10048 w 613103"/>
                <a:gd name="connsiteY0" fmla="*/ 0 h 1168707"/>
                <a:gd name="connsiteX1" fmla="*/ 0 w 613103"/>
                <a:gd name="connsiteY1" fmla="*/ 803868 h 1168707"/>
                <a:gd name="connsiteX2" fmla="*/ 602901 w 613103"/>
                <a:gd name="connsiteY2" fmla="*/ 1168707 h 1168707"/>
                <a:gd name="connsiteX3" fmla="*/ 612950 w 613103"/>
                <a:gd name="connsiteY3" fmla="*/ 351692 h 1168707"/>
                <a:gd name="connsiteX4" fmla="*/ 10048 w 613103"/>
                <a:gd name="connsiteY4" fmla="*/ 0 h 1168707"/>
                <a:gd name="connsiteX0" fmla="*/ 10048 w 613056"/>
                <a:gd name="connsiteY0" fmla="*/ 0 h 1156007"/>
                <a:gd name="connsiteX1" fmla="*/ 0 w 613056"/>
                <a:gd name="connsiteY1" fmla="*/ 803868 h 1156007"/>
                <a:gd name="connsiteX2" fmla="*/ 596551 w 613056"/>
                <a:gd name="connsiteY2" fmla="*/ 1156007 h 1156007"/>
                <a:gd name="connsiteX3" fmla="*/ 612950 w 613056"/>
                <a:gd name="connsiteY3" fmla="*/ 351692 h 1156007"/>
                <a:gd name="connsiteX4" fmla="*/ 10048 w 613056"/>
                <a:gd name="connsiteY4" fmla="*/ 0 h 1156007"/>
                <a:gd name="connsiteX0" fmla="*/ 10048 w 613056"/>
                <a:gd name="connsiteY0" fmla="*/ 0 h 1156007"/>
                <a:gd name="connsiteX1" fmla="*/ 0 w 613056"/>
                <a:gd name="connsiteY1" fmla="*/ 819108 h 1156007"/>
                <a:gd name="connsiteX2" fmla="*/ 596551 w 613056"/>
                <a:gd name="connsiteY2" fmla="*/ 1156007 h 1156007"/>
                <a:gd name="connsiteX3" fmla="*/ 612950 w 613056"/>
                <a:gd name="connsiteY3" fmla="*/ 351692 h 1156007"/>
                <a:gd name="connsiteX4" fmla="*/ 10048 w 613056"/>
                <a:gd name="connsiteY4" fmla="*/ 0 h 1156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056" h="1156007">
                  <a:moveTo>
                    <a:pt x="10048" y="0"/>
                  </a:moveTo>
                  <a:lnTo>
                    <a:pt x="0" y="819108"/>
                  </a:lnTo>
                  <a:cubicBezTo>
                    <a:pt x="200967" y="940721"/>
                    <a:pt x="395584" y="1034394"/>
                    <a:pt x="596551" y="1156007"/>
                  </a:cubicBezTo>
                  <a:cubicBezTo>
                    <a:pt x="594821" y="881129"/>
                    <a:pt x="614680" y="626570"/>
                    <a:pt x="612950" y="351692"/>
                  </a:cubicBezTo>
                  <a:lnTo>
                    <a:pt x="1004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3" name="组合 122"/>
            <p:cNvGrpSpPr/>
            <p:nvPr/>
          </p:nvGrpSpPr>
          <p:grpSpPr>
            <a:xfrm>
              <a:off x="5087056" y="3065679"/>
              <a:ext cx="691839" cy="433120"/>
              <a:chOff x="5091788" y="5015532"/>
              <a:chExt cx="691839" cy="433120"/>
            </a:xfrm>
          </p:grpSpPr>
          <p:sp>
            <p:nvSpPr>
              <p:cNvPr id="158" name="Oval 68">
                <a:extLst>
                  <a:ext uri="{FF2B5EF4-FFF2-40B4-BE49-F238E27FC236}">
                    <a16:creationId xmlns:a16="http://schemas.microsoft.com/office/drawing/2014/main" id="{C52417DA-C316-664F-8D1F-4617FC954115}"/>
                  </a:ext>
                </a:extLst>
              </p:cNvPr>
              <p:cNvSpPr/>
              <p:nvPr/>
            </p:nvSpPr>
            <p:spPr>
              <a:xfrm>
                <a:off x="5091788" y="50155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60" name="Oval 69">
                <a:extLst>
                  <a:ext uri="{FF2B5EF4-FFF2-40B4-BE49-F238E27FC236}">
                    <a16:creationId xmlns:a16="http://schemas.microsoft.com/office/drawing/2014/main" id="{B6F42F02-D0FF-6646-B13A-89EA436CBFEC}"/>
                  </a:ext>
                </a:extLst>
              </p:cNvPr>
              <p:cNvSpPr/>
              <p:nvPr/>
            </p:nvSpPr>
            <p:spPr>
              <a:xfrm>
                <a:off x="5675627" y="534065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grpSp>
        <p:nvGrpSpPr>
          <p:cNvPr id="129" name="组合 128"/>
          <p:cNvGrpSpPr/>
          <p:nvPr/>
        </p:nvGrpSpPr>
        <p:grpSpPr>
          <a:xfrm>
            <a:off x="1568773" y="1745761"/>
            <a:ext cx="9349524" cy="610765"/>
            <a:chOff x="1851876" y="1268554"/>
            <a:chExt cx="9349524" cy="610765"/>
          </a:xfrm>
        </p:grpSpPr>
        <p:grpSp>
          <p:nvGrpSpPr>
            <p:cNvPr id="132" name="组合 131"/>
            <p:cNvGrpSpPr/>
            <p:nvPr/>
          </p:nvGrpSpPr>
          <p:grpSpPr>
            <a:xfrm>
              <a:off x="2995772" y="1273231"/>
              <a:ext cx="355207" cy="400110"/>
              <a:chOff x="4906689" y="2877765"/>
              <a:chExt cx="355207" cy="400110"/>
            </a:xfrm>
          </p:grpSpPr>
          <p:sp>
            <p:nvSpPr>
              <p:cNvPr id="173" name="圆角矩形 172"/>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74" name="文本框 173"/>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36" name="组合 135"/>
            <p:cNvGrpSpPr/>
            <p:nvPr/>
          </p:nvGrpSpPr>
          <p:grpSpPr>
            <a:xfrm>
              <a:off x="5286084" y="1269838"/>
              <a:ext cx="355207" cy="400110"/>
              <a:chOff x="5949226" y="2874372"/>
              <a:chExt cx="355207" cy="400110"/>
            </a:xfrm>
          </p:grpSpPr>
          <p:sp>
            <p:nvSpPr>
              <p:cNvPr id="171" name="圆角矩形 170"/>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72" name="文本框 171"/>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1</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46" name="组合 145"/>
            <p:cNvGrpSpPr/>
            <p:nvPr/>
          </p:nvGrpSpPr>
          <p:grpSpPr>
            <a:xfrm>
              <a:off x="7624682" y="1268554"/>
              <a:ext cx="355207" cy="400110"/>
              <a:chOff x="7055924" y="2873088"/>
              <a:chExt cx="355207" cy="400110"/>
            </a:xfrm>
          </p:grpSpPr>
          <p:sp>
            <p:nvSpPr>
              <p:cNvPr id="169" name="圆角矩形 168"/>
              <p:cNvSpPr/>
              <p:nvPr/>
            </p:nvSpPr>
            <p:spPr>
              <a:xfrm>
                <a:off x="7058827" y="2938919"/>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70" name="文本框 169"/>
              <p:cNvSpPr txBox="1"/>
              <p:nvPr/>
            </p:nvSpPr>
            <p:spPr>
              <a:xfrm>
                <a:off x="7055924" y="2873088"/>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2</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59" name="组合 158"/>
            <p:cNvGrpSpPr/>
            <p:nvPr/>
          </p:nvGrpSpPr>
          <p:grpSpPr>
            <a:xfrm>
              <a:off x="9947860" y="1270636"/>
              <a:ext cx="355207" cy="400110"/>
              <a:chOff x="8153552" y="2875170"/>
              <a:chExt cx="355207" cy="400110"/>
            </a:xfrm>
          </p:grpSpPr>
          <p:sp>
            <p:nvSpPr>
              <p:cNvPr id="167" name="圆角矩形 166"/>
              <p:cNvSpPr/>
              <p:nvPr/>
            </p:nvSpPr>
            <p:spPr>
              <a:xfrm>
                <a:off x="8156455" y="2941001"/>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68" name="文本框 167"/>
              <p:cNvSpPr txBox="1"/>
              <p:nvPr/>
            </p:nvSpPr>
            <p:spPr>
              <a:xfrm>
                <a:off x="8153552" y="2875170"/>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3</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161" name="文本框 160"/>
            <p:cNvSpPr txBox="1"/>
            <p:nvPr/>
          </p:nvSpPr>
          <p:spPr>
            <a:xfrm>
              <a:off x="1851876" y="1479209"/>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162" name="直接箭头连接符 161"/>
            <p:cNvCxnSpPr/>
            <p:nvPr/>
          </p:nvCxnSpPr>
          <p:spPr>
            <a:xfrm>
              <a:off x="2165220" y="1729568"/>
              <a:ext cx="9036180"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直接连接符 162"/>
            <p:cNvCxnSpPr>
              <a:endCxn id="174" idx="2"/>
            </p:cNvCxnSpPr>
            <p:nvPr/>
          </p:nvCxnSpPr>
          <p:spPr>
            <a:xfrm flipV="1">
              <a:off x="3173375" y="1673341"/>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4" name="直接连接符 163"/>
            <p:cNvCxnSpPr>
              <a:endCxn id="172" idx="2"/>
            </p:cNvCxnSpPr>
            <p:nvPr/>
          </p:nvCxnSpPr>
          <p:spPr>
            <a:xfrm flipV="1">
              <a:off x="5463686" y="1669948"/>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5" name="直接连接符 164"/>
            <p:cNvCxnSpPr>
              <a:endCxn id="170" idx="2"/>
            </p:cNvCxnSpPr>
            <p:nvPr/>
          </p:nvCxnSpPr>
          <p:spPr>
            <a:xfrm flipV="1">
              <a:off x="7802285" y="1668664"/>
              <a:ext cx="1" cy="4875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6" name="直接连接符 165"/>
            <p:cNvCxnSpPr>
              <a:endCxn id="168" idx="2"/>
            </p:cNvCxnSpPr>
            <p:nvPr/>
          </p:nvCxnSpPr>
          <p:spPr>
            <a:xfrm flipV="1">
              <a:off x="10125464" y="1670746"/>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67" name="标题 1">
            <a:extLst>
              <a:ext uri="{FF2B5EF4-FFF2-40B4-BE49-F238E27FC236}">
                <a16:creationId xmlns:a16="http://schemas.microsoft.com/office/drawing/2014/main" id="{5947503B-4614-4C04-B00C-F14898471A02}"/>
              </a:ext>
            </a:extLst>
          </p:cNvPr>
          <p:cNvSpPr>
            <a:spLocks noGrp="1"/>
          </p:cNvSpPr>
          <p:nvPr>
            <p:ph type="title"/>
          </p:nvPr>
        </p:nvSpPr>
        <p:spPr>
          <a:xfrm>
            <a:off x="838200" y="365126"/>
            <a:ext cx="10515600" cy="957802"/>
          </a:xfrm>
        </p:spPr>
        <p:txBody>
          <a:bodyPr>
            <a:normAutofit fontScale="90000"/>
          </a:bodyPr>
          <a:lstStyle/>
          <a:p>
            <a:pPr lvl="1" algn="ctr">
              <a:lnSpc>
                <a:spcPct val="150000"/>
              </a:lnSpc>
            </a:pPr>
            <a:r>
              <a:rPr lang="en-US" altLang="zh-CN" sz="4400" dirty="0">
                <a:solidFill>
                  <a:schemeClr val="tx1"/>
                </a:solidFill>
                <a:latin typeface="Arial" panose="020B0604020202020204" pitchFamily="34" charset="0"/>
                <a:cs typeface="Arial" panose="020B0604020202020204" pitchFamily="34" charset="0"/>
              </a:rPr>
              <a:t>Step3  Vertex removal</a:t>
            </a:r>
          </a:p>
        </p:txBody>
      </p:sp>
    </p:spTree>
    <p:extLst>
      <p:ext uri="{BB962C8B-B14F-4D97-AF65-F5344CB8AC3E}">
        <p14:creationId xmlns:p14="http://schemas.microsoft.com/office/powerpoint/2010/main" val="943830538"/>
      </p:ext>
    </p:extLst>
  </p:cSld>
  <p:clrMapOvr>
    <a:masterClrMapping/>
  </p:clrMapOvr>
  <mc:AlternateContent xmlns:mc="http://schemas.openxmlformats.org/markup-compatibility/2006" xmlns:p14="http://schemas.microsoft.com/office/powerpoint/2010/main">
    <mc:Choice Requires="p14">
      <p:transition spd="slow" p14:dur="2000" advTm="1423"/>
    </mc:Choice>
    <mc:Fallback xmlns="">
      <p:transition spd="slow" advTm="1423"/>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171245" y="2975703"/>
            <a:ext cx="8422280" cy="1396885"/>
            <a:chOff x="2491285" y="2984847"/>
            <a:chExt cx="8422280" cy="1396885"/>
          </a:xfrm>
        </p:grpSpPr>
        <p:sp>
          <p:nvSpPr>
            <p:cNvPr id="119" name="矩形 118"/>
            <p:cNvSpPr/>
            <p:nvPr/>
          </p:nvSpPr>
          <p:spPr>
            <a:xfrm>
              <a:off x="2491285" y="3043102"/>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矩形 119"/>
            <p:cNvSpPr/>
            <p:nvPr/>
          </p:nvSpPr>
          <p:spPr>
            <a:xfrm>
              <a:off x="4786324" y="3012438"/>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矩形 120"/>
            <p:cNvSpPr/>
            <p:nvPr/>
          </p:nvSpPr>
          <p:spPr>
            <a:xfrm>
              <a:off x="7130406" y="3001785"/>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矩形 123"/>
            <p:cNvSpPr/>
            <p:nvPr/>
          </p:nvSpPr>
          <p:spPr>
            <a:xfrm>
              <a:off x="9585867" y="2984847"/>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任意多边形 124"/>
            <p:cNvSpPr/>
            <p:nvPr/>
          </p:nvSpPr>
          <p:spPr>
            <a:xfrm>
              <a:off x="9929264" y="3215376"/>
              <a:ext cx="627888" cy="890016"/>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888" h="890016">
                  <a:moveTo>
                    <a:pt x="323088" y="0"/>
                  </a:moveTo>
                  <a:lnTo>
                    <a:pt x="0" y="292608"/>
                  </a:lnTo>
                  <a:lnTo>
                    <a:pt x="103632" y="688848"/>
                  </a:lnTo>
                  <a:lnTo>
                    <a:pt x="542544" y="890016"/>
                  </a:lnTo>
                  <a:lnTo>
                    <a:pt x="627888" y="445008"/>
                  </a:lnTo>
                  <a:lnTo>
                    <a:pt x="32308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6" name="组合 125"/>
            <p:cNvGrpSpPr/>
            <p:nvPr/>
          </p:nvGrpSpPr>
          <p:grpSpPr>
            <a:xfrm>
              <a:off x="9875264" y="3162548"/>
              <a:ext cx="714320" cy="969140"/>
              <a:chOff x="9879996" y="5112401"/>
              <a:chExt cx="714320" cy="969140"/>
            </a:xfrm>
          </p:grpSpPr>
          <p:sp>
            <p:nvSpPr>
              <p:cNvPr id="153" name="Oval 78">
                <a:extLst>
                  <a:ext uri="{FF2B5EF4-FFF2-40B4-BE49-F238E27FC236}">
                    <a16:creationId xmlns:a16="http://schemas.microsoft.com/office/drawing/2014/main" id="{827FC855-4BDC-9645-9D6D-92B6F022A356}"/>
                  </a:ext>
                </a:extLst>
              </p:cNvPr>
              <p:cNvSpPr/>
              <p:nvPr/>
            </p:nvSpPr>
            <p:spPr>
              <a:xfrm>
                <a:off x="9879996" y="540600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4" name="Oval 79">
                <a:extLst>
                  <a:ext uri="{FF2B5EF4-FFF2-40B4-BE49-F238E27FC236}">
                    <a16:creationId xmlns:a16="http://schemas.microsoft.com/office/drawing/2014/main" id="{66500CF2-FF33-2940-BAE0-6142EBE2B1F3}"/>
                  </a:ext>
                </a:extLst>
              </p:cNvPr>
              <p:cNvSpPr/>
              <p:nvPr/>
            </p:nvSpPr>
            <p:spPr>
              <a:xfrm>
                <a:off x="10194801" y="5112401"/>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5" name="Oval 80">
                <a:extLst>
                  <a:ext uri="{FF2B5EF4-FFF2-40B4-BE49-F238E27FC236}">
                    <a16:creationId xmlns:a16="http://schemas.microsoft.com/office/drawing/2014/main" id="{D692DAEC-41E4-624F-9DA4-46B4EC0A08AC}"/>
                  </a:ext>
                </a:extLst>
              </p:cNvPr>
              <p:cNvSpPr/>
              <p:nvPr/>
            </p:nvSpPr>
            <p:spPr>
              <a:xfrm>
                <a:off x="10486316" y="555671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6" name="Oval 81">
                <a:extLst>
                  <a:ext uri="{FF2B5EF4-FFF2-40B4-BE49-F238E27FC236}">
                    <a16:creationId xmlns:a16="http://schemas.microsoft.com/office/drawing/2014/main" id="{FD57E963-C4FD-D345-B321-26BE9FFD9BF1}"/>
                  </a:ext>
                </a:extLst>
              </p:cNvPr>
              <p:cNvSpPr/>
              <p:nvPr/>
            </p:nvSpPr>
            <p:spPr>
              <a:xfrm>
                <a:off x="9974117" y="57826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7" name="Oval 82">
                <a:extLst>
                  <a:ext uri="{FF2B5EF4-FFF2-40B4-BE49-F238E27FC236}">
                    <a16:creationId xmlns:a16="http://schemas.microsoft.com/office/drawing/2014/main" id="{1705314D-27FE-7443-B1E3-F8FD17FA4E6F}"/>
                  </a:ext>
                </a:extLst>
              </p:cNvPr>
              <p:cNvSpPr/>
              <p:nvPr/>
            </p:nvSpPr>
            <p:spPr>
              <a:xfrm>
                <a:off x="10399371" y="5973541"/>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cxnSp>
          <p:nvCxnSpPr>
            <p:cNvPr id="127" name="直接连接符 126"/>
            <p:cNvCxnSpPr>
              <a:stCxn id="149" idx="6"/>
              <a:endCxn id="158" idx="2"/>
            </p:cNvCxnSpPr>
            <p:nvPr/>
          </p:nvCxnSpPr>
          <p:spPr>
            <a:xfrm flipV="1">
              <a:off x="2929018" y="3119679"/>
              <a:ext cx="2158038" cy="54000"/>
            </a:xfrm>
            <a:prstGeom prst="line">
              <a:avLst/>
            </a:prstGeom>
          </p:spPr>
          <p:style>
            <a:lnRef idx="1">
              <a:schemeClr val="dk1"/>
            </a:lnRef>
            <a:fillRef idx="0">
              <a:schemeClr val="dk1"/>
            </a:fillRef>
            <a:effectRef idx="0">
              <a:schemeClr val="dk1"/>
            </a:effectRef>
            <a:fontRef idx="minor">
              <a:schemeClr val="tx1"/>
            </a:fontRef>
          </p:style>
        </p:cxnSp>
        <p:cxnSp>
          <p:nvCxnSpPr>
            <p:cNvPr id="128" name="直接连接符 127"/>
            <p:cNvCxnSpPr>
              <a:stCxn id="151" idx="6"/>
              <a:endCxn id="147" idx="2"/>
            </p:cNvCxnSpPr>
            <p:nvPr/>
          </p:nvCxnSpPr>
          <p:spPr>
            <a:xfrm flipV="1">
              <a:off x="3512857" y="3466403"/>
              <a:ext cx="4514436" cy="32396"/>
            </a:xfrm>
            <a:prstGeom prst="line">
              <a:avLst/>
            </a:prstGeom>
          </p:spPr>
          <p:style>
            <a:lnRef idx="1">
              <a:schemeClr val="dk1"/>
            </a:lnRef>
            <a:fillRef idx="0">
              <a:schemeClr val="dk1"/>
            </a:fillRef>
            <a:effectRef idx="0">
              <a:schemeClr val="dk1"/>
            </a:effectRef>
            <a:fontRef idx="minor">
              <a:schemeClr val="tx1"/>
            </a:fontRef>
          </p:style>
        </p:cxnSp>
        <p:cxnSp>
          <p:nvCxnSpPr>
            <p:cNvPr id="130" name="直接连接符 129"/>
            <p:cNvCxnSpPr>
              <a:stCxn id="150" idx="6"/>
              <a:endCxn id="156" idx="2"/>
            </p:cNvCxnSpPr>
            <p:nvPr/>
          </p:nvCxnSpPr>
          <p:spPr>
            <a:xfrm flipV="1">
              <a:off x="2922667" y="3886778"/>
              <a:ext cx="7046718" cy="40198"/>
            </a:xfrm>
            <a:prstGeom prst="line">
              <a:avLst/>
            </a:prstGeom>
          </p:spPr>
          <p:style>
            <a:lnRef idx="1">
              <a:schemeClr val="dk1"/>
            </a:lnRef>
            <a:fillRef idx="0">
              <a:schemeClr val="dk1"/>
            </a:fillRef>
            <a:effectRef idx="0">
              <a:schemeClr val="dk1"/>
            </a:effectRef>
            <a:fontRef idx="minor">
              <a:schemeClr val="tx1"/>
            </a:fontRef>
          </p:style>
        </p:cxnSp>
        <p:cxnSp>
          <p:nvCxnSpPr>
            <p:cNvPr id="131" name="直接连接符 130"/>
            <p:cNvCxnSpPr>
              <a:stCxn id="152" idx="6"/>
              <a:endCxn id="148" idx="2"/>
            </p:cNvCxnSpPr>
            <p:nvPr/>
          </p:nvCxnSpPr>
          <p:spPr>
            <a:xfrm flipV="1">
              <a:off x="3512857" y="4221464"/>
              <a:ext cx="4514436" cy="32396"/>
            </a:xfrm>
            <a:prstGeom prst="line">
              <a:avLst/>
            </a:prstGeom>
          </p:spPr>
          <p:style>
            <a:lnRef idx="1">
              <a:schemeClr val="dk1"/>
            </a:lnRef>
            <a:fillRef idx="0">
              <a:schemeClr val="dk1"/>
            </a:fillRef>
            <a:effectRef idx="0">
              <a:schemeClr val="dk1"/>
            </a:effectRef>
            <a:fontRef idx="minor">
              <a:schemeClr val="tx1"/>
            </a:fontRef>
          </p:style>
        </p:cxnSp>
        <p:cxnSp>
          <p:nvCxnSpPr>
            <p:cNvPr id="134" name="直接连接符 133"/>
            <p:cNvCxnSpPr>
              <a:stCxn id="158" idx="6"/>
              <a:endCxn id="145" idx="2"/>
            </p:cNvCxnSpPr>
            <p:nvPr/>
          </p:nvCxnSpPr>
          <p:spPr>
            <a:xfrm>
              <a:off x="5195056" y="3119679"/>
              <a:ext cx="2248398" cy="21604"/>
            </a:xfrm>
            <a:prstGeom prst="line">
              <a:avLst/>
            </a:prstGeom>
          </p:spPr>
          <p:style>
            <a:lnRef idx="1">
              <a:schemeClr val="dk1"/>
            </a:lnRef>
            <a:fillRef idx="0">
              <a:schemeClr val="dk1"/>
            </a:fillRef>
            <a:effectRef idx="0">
              <a:schemeClr val="dk1"/>
            </a:effectRef>
            <a:fontRef idx="minor">
              <a:schemeClr val="tx1"/>
            </a:fontRef>
          </p:style>
        </p:cxnSp>
        <p:cxnSp>
          <p:nvCxnSpPr>
            <p:cNvPr id="135" name="直接连接符 134"/>
            <p:cNvCxnSpPr>
              <a:stCxn id="148" idx="6"/>
              <a:endCxn id="157" idx="2"/>
            </p:cNvCxnSpPr>
            <p:nvPr/>
          </p:nvCxnSpPr>
          <p:spPr>
            <a:xfrm flipV="1">
              <a:off x="8135293" y="4077688"/>
              <a:ext cx="2259346" cy="143776"/>
            </a:xfrm>
            <a:prstGeom prst="line">
              <a:avLst/>
            </a:prstGeom>
          </p:spPr>
          <p:style>
            <a:lnRef idx="1">
              <a:schemeClr val="dk1"/>
            </a:lnRef>
            <a:fillRef idx="0">
              <a:schemeClr val="dk1"/>
            </a:fillRef>
            <a:effectRef idx="0">
              <a:schemeClr val="dk1"/>
            </a:effectRef>
            <a:fontRef idx="minor">
              <a:schemeClr val="tx1"/>
            </a:fontRef>
          </p:style>
        </p:cxnSp>
        <p:cxnSp>
          <p:nvCxnSpPr>
            <p:cNvPr id="137" name="直接连接符 136"/>
            <p:cNvCxnSpPr>
              <a:stCxn id="147" idx="6"/>
              <a:endCxn id="155" idx="2"/>
            </p:cNvCxnSpPr>
            <p:nvPr/>
          </p:nvCxnSpPr>
          <p:spPr>
            <a:xfrm>
              <a:off x="8135293" y="3466403"/>
              <a:ext cx="2346291" cy="194463"/>
            </a:xfrm>
            <a:prstGeom prst="line">
              <a:avLst/>
            </a:prstGeom>
          </p:spPr>
          <p:style>
            <a:lnRef idx="1">
              <a:schemeClr val="dk1"/>
            </a:lnRef>
            <a:fillRef idx="0">
              <a:schemeClr val="dk1"/>
            </a:fillRef>
            <a:effectRef idx="0">
              <a:schemeClr val="dk1"/>
            </a:effectRef>
            <a:fontRef idx="minor">
              <a:schemeClr val="tx1"/>
            </a:fontRef>
          </p:style>
        </p:cxnSp>
        <p:cxnSp>
          <p:nvCxnSpPr>
            <p:cNvPr id="138" name="直接连接符 137"/>
            <p:cNvCxnSpPr>
              <a:stCxn id="145" idx="6"/>
              <a:endCxn id="154" idx="2"/>
            </p:cNvCxnSpPr>
            <p:nvPr/>
          </p:nvCxnSpPr>
          <p:spPr>
            <a:xfrm>
              <a:off x="7551454" y="3141283"/>
              <a:ext cx="2638615" cy="75265"/>
            </a:xfrm>
            <a:prstGeom prst="line">
              <a:avLst/>
            </a:prstGeom>
          </p:spPr>
          <p:style>
            <a:lnRef idx="1">
              <a:schemeClr val="dk1"/>
            </a:lnRef>
            <a:fillRef idx="0">
              <a:schemeClr val="dk1"/>
            </a:fillRef>
            <a:effectRef idx="0">
              <a:schemeClr val="dk1"/>
            </a:effectRef>
            <a:fontRef idx="minor">
              <a:schemeClr val="tx1"/>
            </a:fontRef>
          </p:style>
        </p:cxnSp>
        <p:cxnSp>
          <p:nvCxnSpPr>
            <p:cNvPr id="139" name="直接连接符 138"/>
            <p:cNvCxnSpPr>
              <a:stCxn id="145" idx="6"/>
              <a:endCxn id="153" idx="1"/>
            </p:cNvCxnSpPr>
            <p:nvPr/>
          </p:nvCxnSpPr>
          <p:spPr>
            <a:xfrm>
              <a:off x="7551454" y="3141283"/>
              <a:ext cx="2339626" cy="330681"/>
            </a:xfrm>
            <a:prstGeom prst="line">
              <a:avLst/>
            </a:prstGeom>
          </p:spPr>
          <p:style>
            <a:lnRef idx="1">
              <a:schemeClr val="dk1"/>
            </a:lnRef>
            <a:fillRef idx="0">
              <a:schemeClr val="dk1"/>
            </a:fillRef>
            <a:effectRef idx="0">
              <a:schemeClr val="dk1"/>
            </a:effectRef>
            <a:fontRef idx="minor">
              <a:schemeClr val="tx1"/>
            </a:fontRef>
          </p:style>
        </p:cxnSp>
        <p:sp>
          <p:nvSpPr>
            <p:cNvPr id="141" name="任意多边形 140"/>
            <p:cNvSpPr/>
            <p:nvPr/>
          </p:nvSpPr>
          <p:spPr>
            <a:xfrm>
              <a:off x="2855957" y="3138493"/>
              <a:ext cx="612950" cy="111536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950" h="1115367">
                  <a:moveTo>
                    <a:pt x="10048" y="0"/>
                  </a:moveTo>
                  <a:lnTo>
                    <a:pt x="0" y="803868"/>
                  </a:lnTo>
                  <a:lnTo>
                    <a:pt x="602901" y="1115367"/>
                  </a:lnTo>
                  <a:lnTo>
                    <a:pt x="612950" y="351692"/>
                  </a:lnTo>
                  <a:lnTo>
                    <a:pt x="1004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2" name="组合 141"/>
            <p:cNvGrpSpPr/>
            <p:nvPr/>
          </p:nvGrpSpPr>
          <p:grpSpPr>
            <a:xfrm>
              <a:off x="2814667" y="3119679"/>
              <a:ext cx="698190" cy="1188181"/>
              <a:chOff x="5085437" y="5015532"/>
              <a:chExt cx="698190" cy="1188181"/>
            </a:xfrm>
          </p:grpSpPr>
          <p:sp>
            <p:nvSpPr>
              <p:cNvPr id="149" name="Oval 68">
                <a:extLst>
                  <a:ext uri="{FF2B5EF4-FFF2-40B4-BE49-F238E27FC236}">
                    <a16:creationId xmlns:a16="http://schemas.microsoft.com/office/drawing/2014/main" id="{C52417DA-C316-664F-8D1F-4617FC954115}"/>
                  </a:ext>
                </a:extLst>
              </p:cNvPr>
              <p:cNvSpPr/>
              <p:nvPr/>
            </p:nvSpPr>
            <p:spPr>
              <a:xfrm>
                <a:off x="5091788" y="50155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0" name="Oval 70">
                <a:extLst>
                  <a:ext uri="{FF2B5EF4-FFF2-40B4-BE49-F238E27FC236}">
                    <a16:creationId xmlns:a16="http://schemas.microsoft.com/office/drawing/2014/main" id="{2DAF4F58-3C53-784B-9F59-99928283FCA7}"/>
                  </a:ext>
                </a:extLst>
              </p:cNvPr>
              <p:cNvSpPr/>
              <p:nvPr/>
            </p:nvSpPr>
            <p:spPr>
              <a:xfrm>
                <a:off x="508543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1" name="Oval 69">
                <a:extLst>
                  <a:ext uri="{FF2B5EF4-FFF2-40B4-BE49-F238E27FC236}">
                    <a16:creationId xmlns:a16="http://schemas.microsoft.com/office/drawing/2014/main" id="{B6F42F02-D0FF-6646-B13A-89EA436CBFEC}"/>
                  </a:ext>
                </a:extLst>
              </p:cNvPr>
              <p:cNvSpPr/>
              <p:nvPr/>
            </p:nvSpPr>
            <p:spPr>
              <a:xfrm>
                <a:off x="5675627" y="534065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2" name="Oval 71">
                <a:extLst>
                  <a:ext uri="{FF2B5EF4-FFF2-40B4-BE49-F238E27FC236}">
                    <a16:creationId xmlns:a16="http://schemas.microsoft.com/office/drawing/2014/main" id="{90A81153-8C6F-684F-B62B-1D2DA9315AB9}"/>
                  </a:ext>
                </a:extLst>
              </p:cNvPr>
              <p:cNvSpPr/>
              <p:nvPr/>
            </p:nvSpPr>
            <p:spPr>
              <a:xfrm>
                <a:off x="5675627" y="609571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sp>
          <p:nvSpPr>
            <p:cNvPr id="143" name="任意多边形 142"/>
            <p:cNvSpPr/>
            <p:nvPr/>
          </p:nvSpPr>
          <p:spPr>
            <a:xfrm>
              <a:off x="7488441" y="3106097"/>
              <a:ext cx="602902" cy="111536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0 w 602902"/>
                <a:gd name="connsiteY0" fmla="*/ 0 h 1115367"/>
                <a:gd name="connsiteX1" fmla="*/ 28052 w 602902"/>
                <a:gd name="connsiteY1" fmla="*/ 796248 h 1115367"/>
                <a:gd name="connsiteX2" fmla="*/ 592853 w 602902"/>
                <a:gd name="connsiteY2" fmla="*/ 1115367 h 1115367"/>
                <a:gd name="connsiteX3" fmla="*/ 602902 w 602902"/>
                <a:gd name="connsiteY3" fmla="*/ 351692 h 1115367"/>
                <a:gd name="connsiteX4" fmla="*/ 0 w 602902"/>
                <a:gd name="connsiteY4" fmla="*/ 0 h 111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02" h="1115367">
                  <a:moveTo>
                    <a:pt x="0" y="0"/>
                  </a:moveTo>
                  <a:lnTo>
                    <a:pt x="28052" y="796248"/>
                  </a:lnTo>
                  <a:lnTo>
                    <a:pt x="592853" y="1115367"/>
                  </a:lnTo>
                  <a:lnTo>
                    <a:pt x="602902" y="351692"/>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4" name="组合 143"/>
            <p:cNvGrpSpPr/>
            <p:nvPr/>
          </p:nvGrpSpPr>
          <p:grpSpPr>
            <a:xfrm>
              <a:off x="7443454" y="3087283"/>
              <a:ext cx="691839" cy="1188181"/>
              <a:chOff x="5091788" y="5015532"/>
              <a:chExt cx="691839" cy="1188181"/>
            </a:xfrm>
          </p:grpSpPr>
          <p:sp>
            <p:nvSpPr>
              <p:cNvPr id="145" name="Oval 68">
                <a:extLst>
                  <a:ext uri="{FF2B5EF4-FFF2-40B4-BE49-F238E27FC236}">
                    <a16:creationId xmlns:a16="http://schemas.microsoft.com/office/drawing/2014/main" id="{C52417DA-C316-664F-8D1F-4617FC954115}"/>
                  </a:ext>
                </a:extLst>
              </p:cNvPr>
              <p:cNvSpPr/>
              <p:nvPr/>
            </p:nvSpPr>
            <p:spPr>
              <a:xfrm>
                <a:off x="5091788" y="50155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47" name="Oval 69">
                <a:extLst>
                  <a:ext uri="{FF2B5EF4-FFF2-40B4-BE49-F238E27FC236}">
                    <a16:creationId xmlns:a16="http://schemas.microsoft.com/office/drawing/2014/main" id="{B6F42F02-D0FF-6646-B13A-89EA436CBFEC}"/>
                  </a:ext>
                </a:extLst>
              </p:cNvPr>
              <p:cNvSpPr/>
              <p:nvPr/>
            </p:nvSpPr>
            <p:spPr>
              <a:xfrm>
                <a:off x="5675627" y="534065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48" name="Oval 71">
                <a:extLst>
                  <a:ext uri="{FF2B5EF4-FFF2-40B4-BE49-F238E27FC236}">
                    <a16:creationId xmlns:a16="http://schemas.microsoft.com/office/drawing/2014/main" id="{90A81153-8C6F-684F-B62B-1D2DA9315AB9}"/>
                  </a:ext>
                </a:extLst>
              </p:cNvPr>
              <p:cNvSpPr/>
              <p:nvPr/>
            </p:nvSpPr>
            <p:spPr>
              <a:xfrm>
                <a:off x="5675627" y="609571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sp>
          <p:nvSpPr>
            <p:cNvPr id="114" name="任意多边形 113"/>
            <p:cNvSpPr/>
            <p:nvPr/>
          </p:nvSpPr>
          <p:spPr>
            <a:xfrm>
              <a:off x="5121995" y="3084493"/>
              <a:ext cx="613056" cy="115600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10048 w 618141"/>
                <a:gd name="connsiteY0" fmla="*/ 0 h 1176327"/>
                <a:gd name="connsiteX1" fmla="*/ 0 w 618141"/>
                <a:gd name="connsiteY1" fmla="*/ 803868 h 1176327"/>
                <a:gd name="connsiteX2" fmla="*/ 618141 w 618141"/>
                <a:gd name="connsiteY2" fmla="*/ 1176327 h 1176327"/>
                <a:gd name="connsiteX3" fmla="*/ 612950 w 618141"/>
                <a:gd name="connsiteY3" fmla="*/ 351692 h 1176327"/>
                <a:gd name="connsiteX4" fmla="*/ 10048 w 618141"/>
                <a:gd name="connsiteY4" fmla="*/ 0 h 1176327"/>
                <a:gd name="connsiteX0" fmla="*/ 10048 w 613103"/>
                <a:gd name="connsiteY0" fmla="*/ 0 h 1168707"/>
                <a:gd name="connsiteX1" fmla="*/ 0 w 613103"/>
                <a:gd name="connsiteY1" fmla="*/ 803868 h 1168707"/>
                <a:gd name="connsiteX2" fmla="*/ 602901 w 613103"/>
                <a:gd name="connsiteY2" fmla="*/ 1168707 h 1168707"/>
                <a:gd name="connsiteX3" fmla="*/ 612950 w 613103"/>
                <a:gd name="connsiteY3" fmla="*/ 351692 h 1168707"/>
                <a:gd name="connsiteX4" fmla="*/ 10048 w 613103"/>
                <a:gd name="connsiteY4" fmla="*/ 0 h 1168707"/>
                <a:gd name="connsiteX0" fmla="*/ 10048 w 613056"/>
                <a:gd name="connsiteY0" fmla="*/ 0 h 1156007"/>
                <a:gd name="connsiteX1" fmla="*/ 0 w 613056"/>
                <a:gd name="connsiteY1" fmla="*/ 803868 h 1156007"/>
                <a:gd name="connsiteX2" fmla="*/ 596551 w 613056"/>
                <a:gd name="connsiteY2" fmla="*/ 1156007 h 1156007"/>
                <a:gd name="connsiteX3" fmla="*/ 612950 w 613056"/>
                <a:gd name="connsiteY3" fmla="*/ 351692 h 1156007"/>
                <a:gd name="connsiteX4" fmla="*/ 10048 w 613056"/>
                <a:gd name="connsiteY4" fmla="*/ 0 h 1156007"/>
                <a:gd name="connsiteX0" fmla="*/ 10048 w 613056"/>
                <a:gd name="connsiteY0" fmla="*/ 0 h 1156007"/>
                <a:gd name="connsiteX1" fmla="*/ 0 w 613056"/>
                <a:gd name="connsiteY1" fmla="*/ 819108 h 1156007"/>
                <a:gd name="connsiteX2" fmla="*/ 596551 w 613056"/>
                <a:gd name="connsiteY2" fmla="*/ 1156007 h 1156007"/>
                <a:gd name="connsiteX3" fmla="*/ 612950 w 613056"/>
                <a:gd name="connsiteY3" fmla="*/ 351692 h 1156007"/>
                <a:gd name="connsiteX4" fmla="*/ 10048 w 613056"/>
                <a:gd name="connsiteY4" fmla="*/ 0 h 1156007"/>
                <a:gd name="connsiteX0" fmla="*/ 10048 w 613056"/>
                <a:gd name="connsiteY0" fmla="*/ 0 h 1156007"/>
                <a:gd name="connsiteX1" fmla="*/ 0 w 613056"/>
                <a:gd name="connsiteY1" fmla="*/ 819108 h 1156007"/>
                <a:gd name="connsiteX2" fmla="*/ 596551 w 613056"/>
                <a:gd name="connsiteY2" fmla="*/ 1156007 h 1156007"/>
                <a:gd name="connsiteX3" fmla="*/ 612950 w 613056"/>
                <a:gd name="connsiteY3" fmla="*/ 402492 h 1156007"/>
                <a:gd name="connsiteX4" fmla="*/ 10048 w 613056"/>
                <a:gd name="connsiteY4" fmla="*/ 0 h 1156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056" h="1156007">
                  <a:moveTo>
                    <a:pt x="10048" y="0"/>
                  </a:moveTo>
                  <a:lnTo>
                    <a:pt x="0" y="819108"/>
                  </a:lnTo>
                  <a:cubicBezTo>
                    <a:pt x="200967" y="940721"/>
                    <a:pt x="395584" y="1034394"/>
                    <a:pt x="596551" y="1156007"/>
                  </a:cubicBezTo>
                  <a:cubicBezTo>
                    <a:pt x="594821" y="881129"/>
                    <a:pt x="614680" y="677370"/>
                    <a:pt x="612950" y="402492"/>
                  </a:cubicBezTo>
                  <a:lnTo>
                    <a:pt x="1004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Oval 68">
              <a:extLst>
                <a:ext uri="{FF2B5EF4-FFF2-40B4-BE49-F238E27FC236}">
                  <a16:creationId xmlns:a16="http://schemas.microsoft.com/office/drawing/2014/main" id="{C52417DA-C316-664F-8D1F-4617FC954115}"/>
                </a:ext>
              </a:extLst>
            </p:cNvPr>
            <p:cNvSpPr/>
            <p:nvPr/>
          </p:nvSpPr>
          <p:spPr>
            <a:xfrm>
              <a:off x="5087056" y="3065679"/>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nvGrpSpPr>
          <p:cNvPr id="115" name="组合 114"/>
          <p:cNvGrpSpPr/>
          <p:nvPr/>
        </p:nvGrpSpPr>
        <p:grpSpPr>
          <a:xfrm>
            <a:off x="1568773" y="1745761"/>
            <a:ext cx="9349524" cy="610765"/>
            <a:chOff x="1851876" y="1268554"/>
            <a:chExt cx="9349524" cy="610765"/>
          </a:xfrm>
        </p:grpSpPr>
        <p:grpSp>
          <p:nvGrpSpPr>
            <p:cNvPr id="116" name="组合 115"/>
            <p:cNvGrpSpPr/>
            <p:nvPr/>
          </p:nvGrpSpPr>
          <p:grpSpPr>
            <a:xfrm>
              <a:off x="2995772" y="1273231"/>
              <a:ext cx="355207" cy="400110"/>
              <a:chOff x="4906689" y="2877765"/>
              <a:chExt cx="355207" cy="400110"/>
            </a:xfrm>
          </p:grpSpPr>
          <p:sp>
            <p:nvSpPr>
              <p:cNvPr id="166" name="圆角矩形 165"/>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67" name="文本框 166"/>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17" name="组合 116"/>
            <p:cNvGrpSpPr/>
            <p:nvPr/>
          </p:nvGrpSpPr>
          <p:grpSpPr>
            <a:xfrm>
              <a:off x="5286084" y="1269838"/>
              <a:ext cx="355207" cy="400110"/>
              <a:chOff x="5949226" y="2874372"/>
              <a:chExt cx="355207" cy="400110"/>
            </a:xfrm>
          </p:grpSpPr>
          <p:sp>
            <p:nvSpPr>
              <p:cNvPr id="164" name="圆角矩形 163"/>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65" name="文本框 164"/>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1</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18" name="组合 117"/>
            <p:cNvGrpSpPr/>
            <p:nvPr/>
          </p:nvGrpSpPr>
          <p:grpSpPr>
            <a:xfrm>
              <a:off x="7624682" y="1268554"/>
              <a:ext cx="355207" cy="400110"/>
              <a:chOff x="7055924" y="2873088"/>
              <a:chExt cx="355207" cy="400110"/>
            </a:xfrm>
          </p:grpSpPr>
          <p:sp>
            <p:nvSpPr>
              <p:cNvPr id="162" name="圆角矩形 161"/>
              <p:cNvSpPr/>
              <p:nvPr/>
            </p:nvSpPr>
            <p:spPr>
              <a:xfrm>
                <a:off x="7058827" y="2938919"/>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63" name="文本框 162"/>
              <p:cNvSpPr txBox="1"/>
              <p:nvPr/>
            </p:nvSpPr>
            <p:spPr>
              <a:xfrm>
                <a:off x="7055924" y="2873088"/>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2</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23" name="组合 122"/>
            <p:cNvGrpSpPr/>
            <p:nvPr/>
          </p:nvGrpSpPr>
          <p:grpSpPr>
            <a:xfrm>
              <a:off x="9947860" y="1270636"/>
              <a:ext cx="355207" cy="400110"/>
              <a:chOff x="8153552" y="2875170"/>
              <a:chExt cx="355207" cy="400110"/>
            </a:xfrm>
          </p:grpSpPr>
          <p:sp>
            <p:nvSpPr>
              <p:cNvPr id="160" name="圆角矩形 159"/>
              <p:cNvSpPr/>
              <p:nvPr/>
            </p:nvSpPr>
            <p:spPr>
              <a:xfrm>
                <a:off x="8156455" y="2941001"/>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61" name="文本框 160"/>
              <p:cNvSpPr txBox="1"/>
              <p:nvPr/>
            </p:nvSpPr>
            <p:spPr>
              <a:xfrm>
                <a:off x="8153552" y="2875170"/>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3</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129" name="文本框 128"/>
            <p:cNvSpPr txBox="1"/>
            <p:nvPr/>
          </p:nvSpPr>
          <p:spPr>
            <a:xfrm>
              <a:off x="1851876" y="1479209"/>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132" name="直接箭头连接符 131"/>
            <p:cNvCxnSpPr/>
            <p:nvPr/>
          </p:nvCxnSpPr>
          <p:spPr>
            <a:xfrm>
              <a:off x="2165220" y="1729568"/>
              <a:ext cx="9036180"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直接连接符 132"/>
            <p:cNvCxnSpPr>
              <a:endCxn id="167" idx="2"/>
            </p:cNvCxnSpPr>
            <p:nvPr/>
          </p:nvCxnSpPr>
          <p:spPr>
            <a:xfrm flipV="1">
              <a:off x="3173375" y="1673341"/>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6" name="直接连接符 135"/>
            <p:cNvCxnSpPr>
              <a:endCxn id="165" idx="2"/>
            </p:cNvCxnSpPr>
            <p:nvPr/>
          </p:nvCxnSpPr>
          <p:spPr>
            <a:xfrm flipV="1">
              <a:off x="5463686" y="1669948"/>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6" name="直接连接符 145"/>
            <p:cNvCxnSpPr>
              <a:endCxn id="163" idx="2"/>
            </p:cNvCxnSpPr>
            <p:nvPr/>
          </p:nvCxnSpPr>
          <p:spPr>
            <a:xfrm flipV="1">
              <a:off x="7802285" y="1668664"/>
              <a:ext cx="1" cy="4875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9" name="直接连接符 158"/>
            <p:cNvCxnSpPr>
              <a:endCxn id="161" idx="2"/>
            </p:cNvCxnSpPr>
            <p:nvPr/>
          </p:nvCxnSpPr>
          <p:spPr>
            <a:xfrm flipV="1">
              <a:off x="10125464" y="1670746"/>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64" name="标题 1">
            <a:extLst>
              <a:ext uri="{FF2B5EF4-FFF2-40B4-BE49-F238E27FC236}">
                <a16:creationId xmlns:a16="http://schemas.microsoft.com/office/drawing/2014/main" id="{242D303E-CA13-4B6C-BDB2-BC1234B545F6}"/>
              </a:ext>
            </a:extLst>
          </p:cNvPr>
          <p:cNvSpPr>
            <a:spLocks noGrp="1"/>
          </p:cNvSpPr>
          <p:nvPr>
            <p:ph type="title"/>
          </p:nvPr>
        </p:nvSpPr>
        <p:spPr>
          <a:xfrm>
            <a:off x="838200" y="365126"/>
            <a:ext cx="10515600" cy="957802"/>
          </a:xfrm>
        </p:spPr>
        <p:txBody>
          <a:bodyPr>
            <a:normAutofit fontScale="90000"/>
          </a:bodyPr>
          <a:lstStyle/>
          <a:p>
            <a:pPr lvl="1" algn="ctr">
              <a:lnSpc>
                <a:spcPct val="150000"/>
              </a:lnSpc>
            </a:pPr>
            <a:r>
              <a:rPr lang="en-US" altLang="zh-CN" sz="4400" dirty="0">
                <a:solidFill>
                  <a:schemeClr val="tx1"/>
                </a:solidFill>
                <a:latin typeface="Arial" panose="020B0604020202020204" pitchFamily="34" charset="0"/>
                <a:cs typeface="Arial" panose="020B0604020202020204" pitchFamily="34" charset="0"/>
              </a:rPr>
              <a:t>Step3  Vertex removal</a:t>
            </a:r>
          </a:p>
        </p:txBody>
      </p:sp>
    </p:spTree>
    <p:extLst>
      <p:ext uri="{BB962C8B-B14F-4D97-AF65-F5344CB8AC3E}">
        <p14:creationId xmlns:p14="http://schemas.microsoft.com/office/powerpoint/2010/main" val="1820384886"/>
      </p:ext>
    </p:extLst>
  </p:cSld>
  <p:clrMapOvr>
    <a:masterClrMapping/>
  </p:clrMapOvr>
  <mc:AlternateContent xmlns:mc="http://schemas.openxmlformats.org/markup-compatibility/2006" xmlns:p14="http://schemas.microsoft.com/office/powerpoint/2010/main">
    <mc:Choice Requires="p14">
      <p:transition spd="slow" p14:dur="2000" advTm="1315"/>
    </mc:Choice>
    <mc:Fallback xmlns="">
      <p:transition spd="slow" advTm="131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54851"/>
            <a:ext cx="10515600" cy="1325563"/>
          </a:xfrm>
        </p:spPr>
        <p:txBody>
          <a:bodyPr/>
          <a:lstStyle/>
          <a:p>
            <a:r>
              <a:rPr lang="en-US" altLang="zh-CN" dirty="0">
                <a:latin typeface="Arial" panose="020B0604020202020204" pitchFamily="34" charset="0"/>
                <a:cs typeface="Arial" panose="020B0604020202020204" pitchFamily="34" charset="0"/>
              </a:rPr>
              <a:t>Related work</a:t>
            </a:r>
            <a:endParaRPr lang="zh-CN" altLang="en-US" dirty="0">
              <a:latin typeface="Arial" panose="020B0604020202020204" pitchFamily="34" charset="0"/>
              <a:cs typeface="Arial" panose="020B0604020202020204" pitchFamily="34" charset="0"/>
            </a:endParaRPr>
          </a:p>
        </p:txBody>
      </p:sp>
      <p:sp>
        <p:nvSpPr>
          <p:cNvPr id="42" name="内容占位符 2"/>
          <p:cNvSpPr txBox="1">
            <a:spLocks/>
          </p:cNvSpPr>
          <p:nvPr/>
        </p:nvSpPr>
        <p:spPr>
          <a:xfrm>
            <a:off x="841099" y="1814513"/>
            <a:ext cx="10515600" cy="9807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latin typeface="Arial" panose="020B0604020202020204" pitchFamily="34" charset="0"/>
                <a:cs typeface="Arial" panose="020B0604020202020204" pitchFamily="34" charset="0"/>
              </a:rPr>
              <a:t>Clustering-based methods</a:t>
            </a:r>
          </a:p>
          <a:p>
            <a:pPr lvl="1"/>
            <a:r>
              <a:rPr lang="en-US" altLang="zh-CN"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a:t>
            </a:r>
            <a:r>
              <a:rPr lang="zh-CN" altLang="zh-CN" sz="2000" dirty="0">
                <a:latin typeface="Arial" panose="020B0604020202020204" pitchFamily="34" charset="0"/>
                <a:cs typeface="Arial" panose="020B0604020202020204" pitchFamily="34" charset="0"/>
              </a:rPr>
              <a:t>Chang et al. 2015</a:t>
            </a:r>
            <a:r>
              <a:rPr lang="en-US" altLang="zh-CN" sz="2000" dirty="0">
                <a:latin typeface="Arial" panose="020B0604020202020204" pitchFamily="34" charset="0"/>
                <a:cs typeface="Arial" panose="020B0604020202020204" pitchFamily="34" charset="0"/>
              </a:rPr>
              <a:t>; Nguyen et al. 2017;</a:t>
            </a:r>
            <a:r>
              <a:rPr lang="zh-CN" altLang="zh-CN"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Zheng et al. 2017</a:t>
            </a:r>
            <a:r>
              <a:rPr lang="zh-CN" altLang="zh-CN" sz="2000" dirty="0">
                <a:latin typeface="Arial" panose="020B0604020202020204" pitchFamily="34" charset="0"/>
                <a:cs typeface="Arial" panose="020B0604020202020204" pitchFamily="34" charset="0"/>
              </a:rPr>
              <a:t>]</a:t>
            </a:r>
            <a:endParaRPr lang="en-US" altLang="zh-CN" sz="2400" dirty="0">
              <a:latin typeface="Arial" panose="020B0604020202020204" pitchFamily="34" charset="0"/>
              <a:cs typeface="Arial" panose="020B0604020202020204" pitchFamily="34" charset="0"/>
            </a:endParaRPr>
          </a:p>
          <a:p>
            <a:pPr lvl="1"/>
            <a:endParaRPr lang="en-US" altLang="zh-CN" dirty="0">
              <a:latin typeface="Arial" panose="020B0604020202020204" pitchFamily="34" charset="0"/>
              <a:cs typeface="Arial" panose="020B0604020202020204" pitchFamily="34" charset="0"/>
            </a:endParaRPr>
          </a:p>
        </p:txBody>
      </p:sp>
      <p:sp>
        <p:nvSpPr>
          <p:cNvPr id="44" name="Text Box 4"/>
          <p:cNvSpPr txBox="1">
            <a:spLocks/>
          </p:cNvSpPr>
          <p:nvPr/>
        </p:nvSpPr>
        <p:spPr bwMode="auto">
          <a:xfrm>
            <a:off x="1120046" y="6073743"/>
            <a:ext cx="10233753" cy="3904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71437" tIns="71437" rIns="71437" bIns="71437" anchor="ctr">
            <a:spAutoFit/>
          </a:bodyPr>
          <a:lstStyle/>
          <a:p>
            <a:pPr algn="ctr"/>
            <a:r>
              <a:rPr lang="en-US" altLang="zh-CN" sz="1600" dirty="0">
                <a:solidFill>
                  <a:schemeClr val="bg2">
                    <a:lumMod val="50000"/>
                  </a:schemeClr>
                </a:solidFill>
                <a:latin typeface="Arial" panose="020B0604020202020204" pitchFamily="34" charset="0"/>
                <a:cs typeface="Arial" panose="020B0604020202020204" pitchFamily="34" charset="0"/>
              </a:rPr>
              <a:t>Palette-based image recoloring using color decomposition optimization [Zheng et al. 2017</a:t>
            </a:r>
            <a:r>
              <a:rPr lang="zh-CN" altLang="zh-CN" sz="1600" dirty="0">
                <a:solidFill>
                  <a:schemeClr val="bg2">
                    <a:lumMod val="50000"/>
                  </a:schemeClr>
                </a:solidFill>
                <a:latin typeface="Arial" panose="020B0604020202020204" pitchFamily="34" charset="0"/>
                <a:cs typeface="Arial" panose="020B0604020202020204" pitchFamily="34" charset="0"/>
              </a:rPr>
              <a:t>]</a:t>
            </a:r>
            <a:endParaRPr lang="en-US" altLang="zh-CN" sz="1600" dirty="0">
              <a:solidFill>
                <a:schemeClr val="bg2">
                  <a:lumMod val="50000"/>
                </a:schemeClr>
              </a:solidFill>
              <a:latin typeface="Arial" panose="020B0604020202020204" pitchFamily="34" charset="0"/>
              <a:cs typeface="Arial" panose="020B0604020202020204" pitchFamily="34" charset="0"/>
            </a:endParaRPr>
          </a:p>
        </p:txBody>
      </p:sp>
      <p:pic>
        <p:nvPicPr>
          <p:cNvPr id="3" name="图片 2"/>
          <p:cNvPicPr>
            <a:picLocks noChangeAspect="1"/>
          </p:cNvPicPr>
          <p:nvPr/>
        </p:nvPicPr>
        <p:blipFill>
          <a:blip r:embed="rId3"/>
          <a:stretch>
            <a:fillRect/>
          </a:stretch>
        </p:blipFill>
        <p:spPr>
          <a:xfrm>
            <a:off x="1120046" y="2795271"/>
            <a:ext cx="10233753" cy="3115649"/>
          </a:xfrm>
          <a:prstGeom prst="rect">
            <a:avLst/>
          </a:prstGeom>
        </p:spPr>
      </p:pic>
    </p:spTree>
    <p:extLst>
      <p:ext uri="{BB962C8B-B14F-4D97-AF65-F5344CB8AC3E}">
        <p14:creationId xmlns:p14="http://schemas.microsoft.com/office/powerpoint/2010/main" val="1876554200"/>
      </p:ext>
    </p:extLst>
  </p:cSld>
  <p:clrMapOvr>
    <a:masterClrMapping/>
  </p:clrMapOvr>
  <mc:AlternateContent xmlns:mc="http://schemas.openxmlformats.org/markup-compatibility/2006" xmlns:p14="http://schemas.microsoft.com/office/powerpoint/2010/main">
    <mc:Choice Requires="p14">
      <p:transition spd="slow" p14:dur="2000" advTm="29967"/>
    </mc:Choice>
    <mc:Fallback xmlns="">
      <p:transition spd="slow" advTm="29967"/>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2171245" y="2975703"/>
            <a:ext cx="8422280" cy="1396885"/>
            <a:chOff x="2527861" y="4402167"/>
            <a:chExt cx="8422280" cy="1396885"/>
          </a:xfrm>
        </p:grpSpPr>
        <p:sp>
          <p:nvSpPr>
            <p:cNvPr id="119" name="矩形 118"/>
            <p:cNvSpPr/>
            <p:nvPr/>
          </p:nvSpPr>
          <p:spPr>
            <a:xfrm>
              <a:off x="2527861" y="4460422"/>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矩形 120"/>
            <p:cNvSpPr/>
            <p:nvPr/>
          </p:nvSpPr>
          <p:spPr>
            <a:xfrm>
              <a:off x="7166982" y="4419105"/>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矩形 123"/>
            <p:cNvSpPr/>
            <p:nvPr/>
          </p:nvSpPr>
          <p:spPr>
            <a:xfrm>
              <a:off x="9622443" y="4402167"/>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任意多边形 124"/>
            <p:cNvSpPr/>
            <p:nvPr/>
          </p:nvSpPr>
          <p:spPr>
            <a:xfrm>
              <a:off x="9965840" y="4632696"/>
              <a:ext cx="627888" cy="890016"/>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888" h="890016">
                  <a:moveTo>
                    <a:pt x="323088" y="0"/>
                  </a:moveTo>
                  <a:lnTo>
                    <a:pt x="0" y="292608"/>
                  </a:lnTo>
                  <a:lnTo>
                    <a:pt x="103632" y="688848"/>
                  </a:lnTo>
                  <a:lnTo>
                    <a:pt x="542544" y="890016"/>
                  </a:lnTo>
                  <a:lnTo>
                    <a:pt x="627888" y="445008"/>
                  </a:lnTo>
                  <a:lnTo>
                    <a:pt x="32308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6" name="组合 125"/>
            <p:cNvGrpSpPr/>
            <p:nvPr/>
          </p:nvGrpSpPr>
          <p:grpSpPr>
            <a:xfrm>
              <a:off x="9911840" y="4579868"/>
              <a:ext cx="714320" cy="969140"/>
              <a:chOff x="9879996" y="5112401"/>
              <a:chExt cx="714320" cy="969140"/>
            </a:xfrm>
          </p:grpSpPr>
          <p:sp>
            <p:nvSpPr>
              <p:cNvPr id="153" name="Oval 78">
                <a:extLst>
                  <a:ext uri="{FF2B5EF4-FFF2-40B4-BE49-F238E27FC236}">
                    <a16:creationId xmlns:a16="http://schemas.microsoft.com/office/drawing/2014/main" id="{827FC855-4BDC-9645-9D6D-92B6F022A356}"/>
                  </a:ext>
                </a:extLst>
              </p:cNvPr>
              <p:cNvSpPr/>
              <p:nvPr/>
            </p:nvSpPr>
            <p:spPr>
              <a:xfrm>
                <a:off x="9879996" y="540600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4" name="Oval 79">
                <a:extLst>
                  <a:ext uri="{FF2B5EF4-FFF2-40B4-BE49-F238E27FC236}">
                    <a16:creationId xmlns:a16="http://schemas.microsoft.com/office/drawing/2014/main" id="{66500CF2-FF33-2940-BAE0-6142EBE2B1F3}"/>
                  </a:ext>
                </a:extLst>
              </p:cNvPr>
              <p:cNvSpPr/>
              <p:nvPr/>
            </p:nvSpPr>
            <p:spPr>
              <a:xfrm>
                <a:off x="10194801" y="5112401"/>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5" name="Oval 80">
                <a:extLst>
                  <a:ext uri="{FF2B5EF4-FFF2-40B4-BE49-F238E27FC236}">
                    <a16:creationId xmlns:a16="http://schemas.microsoft.com/office/drawing/2014/main" id="{D692DAEC-41E4-624F-9DA4-46B4EC0A08AC}"/>
                  </a:ext>
                </a:extLst>
              </p:cNvPr>
              <p:cNvSpPr/>
              <p:nvPr/>
            </p:nvSpPr>
            <p:spPr>
              <a:xfrm>
                <a:off x="10486316" y="555671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6" name="Oval 81">
                <a:extLst>
                  <a:ext uri="{FF2B5EF4-FFF2-40B4-BE49-F238E27FC236}">
                    <a16:creationId xmlns:a16="http://schemas.microsoft.com/office/drawing/2014/main" id="{FD57E963-C4FD-D345-B321-26BE9FFD9BF1}"/>
                  </a:ext>
                </a:extLst>
              </p:cNvPr>
              <p:cNvSpPr/>
              <p:nvPr/>
            </p:nvSpPr>
            <p:spPr>
              <a:xfrm>
                <a:off x="9974117" y="57826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7" name="Oval 82">
                <a:extLst>
                  <a:ext uri="{FF2B5EF4-FFF2-40B4-BE49-F238E27FC236}">
                    <a16:creationId xmlns:a16="http://schemas.microsoft.com/office/drawing/2014/main" id="{1705314D-27FE-7443-B1E3-F8FD17FA4E6F}"/>
                  </a:ext>
                </a:extLst>
              </p:cNvPr>
              <p:cNvSpPr/>
              <p:nvPr/>
            </p:nvSpPr>
            <p:spPr>
              <a:xfrm>
                <a:off x="10399371" y="5973541"/>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cxnSp>
          <p:nvCxnSpPr>
            <p:cNvPr id="127" name="直接连接符 126"/>
            <p:cNvCxnSpPr>
              <a:stCxn id="149" idx="6"/>
              <a:endCxn id="145" idx="2"/>
            </p:cNvCxnSpPr>
            <p:nvPr/>
          </p:nvCxnSpPr>
          <p:spPr>
            <a:xfrm flipV="1">
              <a:off x="2965594" y="4558603"/>
              <a:ext cx="4514436" cy="32396"/>
            </a:xfrm>
            <a:prstGeom prst="line">
              <a:avLst/>
            </a:prstGeom>
          </p:spPr>
          <p:style>
            <a:lnRef idx="1">
              <a:schemeClr val="dk1"/>
            </a:lnRef>
            <a:fillRef idx="0">
              <a:schemeClr val="dk1"/>
            </a:fillRef>
            <a:effectRef idx="0">
              <a:schemeClr val="dk1"/>
            </a:effectRef>
            <a:fontRef idx="minor">
              <a:schemeClr val="tx1"/>
            </a:fontRef>
          </p:style>
        </p:cxnSp>
        <p:cxnSp>
          <p:nvCxnSpPr>
            <p:cNvPr id="128" name="直接连接符 127"/>
            <p:cNvCxnSpPr>
              <a:stCxn id="151" idx="6"/>
              <a:endCxn id="147" idx="2"/>
            </p:cNvCxnSpPr>
            <p:nvPr/>
          </p:nvCxnSpPr>
          <p:spPr>
            <a:xfrm flipV="1">
              <a:off x="3549433" y="4883723"/>
              <a:ext cx="4514436" cy="32396"/>
            </a:xfrm>
            <a:prstGeom prst="line">
              <a:avLst/>
            </a:prstGeom>
          </p:spPr>
          <p:style>
            <a:lnRef idx="1">
              <a:schemeClr val="dk1"/>
            </a:lnRef>
            <a:fillRef idx="0">
              <a:schemeClr val="dk1"/>
            </a:fillRef>
            <a:effectRef idx="0">
              <a:schemeClr val="dk1"/>
            </a:effectRef>
            <a:fontRef idx="minor">
              <a:schemeClr val="tx1"/>
            </a:fontRef>
          </p:style>
        </p:cxnSp>
        <p:cxnSp>
          <p:nvCxnSpPr>
            <p:cNvPr id="130" name="直接连接符 129"/>
            <p:cNvCxnSpPr>
              <a:stCxn id="150" idx="6"/>
              <a:endCxn id="156" idx="2"/>
            </p:cNvCxnSpPr>
            <p:nvPr/>
          </p:nvCxnSpPr>
          <p:spPr>
            <a:xfrm flipV="1">
              <a:off x="2959243" y="5304098"/>
              <a:ext cx="7046718" cy="40198"/>
            </a:xfrm>
            <a:prstGeom prst="line">
              <a:avLst/>
            </a:prstGeom>
          </p:spPr>
          <p:style>
            <a:lnRef idx="1">
              <a:schemeClr val="dk1"/>
            </a:lnRef>
            <a:fillRef idx="0">
              <a:schemeClr val="dk1"/>
            </a:fillRef>
            <a:effectRef idx="0">
              <a:schemeClr val="dk1"/>
            </a:effectRef>
            <a:fontRef idx="minor">
              <a:schemeClr val="tx1"/>
            </a:fontRef>
          </p:style>
        </p:cxnSp>
        <p:cxnSp>
          <p:nvCxnSpPr>
            <p:cNvPr id="131" name="直接连接符 130"/>
            <p:cNvCxnSpPr>
              <a:stCxn id="152" idx="6"/>
              <a:endCxn id="148" idx="2"/>
            </p:cNvCxnSpPr>
            <p:nvPr/>
          </p:nvCxnSpPr>
          <p:spPr>
            <a:xfrm flipV="1">
              <a:off x="3549433" y="5638784"/>
              <a:ext cx="4514436" cy="32396"/>
            </a:xfrm>
            <a:prstGeom prst="line">
              <a:avLst/>
            </a:prstGeom>
          </p:spPr>
          <p:style>
            <a:lnRef idx="1">
              <a:schemeClr val="dk1"/>
            </a:lnRef>
            <a:fillRef idx="0">
              <a:schemeClr val="dk1"/>
            </a:fillRef>
            <a:effectRef idx="0">
              <a:schemeClr val="dk1"/>
            </a:effectRef>
            <a:fontRef idx="minor">
              <a:schemeClr val="tx1"/>
            </a:fontRef>
          </p:style>
        </p:cxnSp>
        <p:cxnSp>
          <p:nvCxnSpPr>
            <p:cNvPr id="135" name="直接连接符 134"/>
            <p:cNvCxnSpPr>
              <a:stCxn id="148" idx="6"/>
              <a:endCxn id="157" idx="2"/>
            </p:cNvCxnSpPr>
            <p:nvPr/>
          </p:nvCxnSpPr>
          <p:spPr>
            <a:xfrm flipV="1">
              <a:off x="8171869" y="5495008"/>
              <a:ext cx="2259346" cy="143776"/>
            </a:xfrm>
            <a:prstGeom prst="line">
              <a:avLst/>
            </a:prstGeom>
          </p:spPr>
          <p:style>
            <a:lnRef idx="1">
              <a:schemeClr val="dk1"/>
            </a:lnRef>
            <a:fillRef idx="0">
              <a:schemeClr val="dk1"/>
            </a:fillRef>
            <a:effectRef idx="0">
              <a:schemeClr val="dk1"/>
            </a:effectRef>
            <a:fontRef idx="minor">
              <a:schemeClr val="tx1"/>
            </a:fontRef>
          </p:style>
        </p:cxnSp>
        <p:cxnSp>
          <p:nvCxnSpPr>
            <p:cNvPr id="137" name="直接连接符 136"/>
            <p:cNvCxnSpPr>
              <a:stCxn id="147" idx="6"/>
              <a:endCxn id="155" idx="2"/>
            </p:cNvCxnSpPr>
            <p:nvPr/>
          </p:nvCxnSpPr>
          <p:spPr>
            <a:xfrm>
              <a:off x="8171869" y="4883723"/>
              <a:ext cx="2346291" cy="194463"/>
            </a:xfrm>
            <a:prstGeom prst="line">
              <a:avLst/>
            </a:prstGeom>
          </p:spPr>
          <p:style>
            <a:lnRef idx="1">
              <a:schemeClr val="dk1"/>
            </a:lnRef>
            <a:fillRef idx="0">
              <a:schemeClr val="dk1"/>
            </a:fillRef>
            <a:effectRef idx="0">
              <a:schemeClr val="dk1"/>
            </a:effectRef>
            <a:fontRef idx="minor">
              <a:schemeClr val="tx1"/>
            </a:fontRef>
          </p:style>
        </p:cxnSp>
        <p:cxnSp>
          <p:nvCxnSpPr>
            <p:cNvPr id="138" name="直接连接符 137"/>
            <p:cNvCxnSpPr>
              <a:stCxn id="145" idx="6"/>
              <a:endCxn id="154" idx="2"/>
            </p:cNvCxnSpPr>
            <p:nvPr/>
          </p:nvCxnSpPr>
          <p:spPr>
            <a:xfrm>
              <a:off x="7588030" y="4558603"/>
              <a:ext cx="2638615" cy="75265"/>
            </a:xfrm>
            <a:prstGeom prst="line">
              <a:avLst/>
            </a:prstGeom>
          </p:spPr>
          <p:style>
            <a:lnRef idx="1">
              <a:schemeClr val="dk1"/>
            </a:lnRef>
            <a:fillRef idx="0">
              <a:schemeClr val="dk1"/>
            </a:fillRef>
            <a:effectRef idx="0">
              <a:schemeClr val="dk1"/>
            </a:effectRef>
            <a:fontRef idx="minor">
              <a:schemeClr val="tx1"/>
            </a:fontRef>
          </p:style>
        </p:cxnSp>
        <p:cxnSp>
          <p:nvCxnSpPr>
            <p:cNvPr id="139" name="直接连接符 138"/>
            <p:cNvCxnSpPr>
              <a:stCxn id="145" idx="6"/>
              <a:endCxn id="153" idx="1"/>
            </p:cNvCxnSpPr>
            <p:nvPr/>
          </p:nvCxnSpPr>
          <p:spPr>
            <a:xfrm>
              <a:off x="7588030" y="4558603"/>
              <a:ext cx="2339626" cy="330681"/>
            </a:xfrm>
            <a:prstGeom prst="line">
              <a:avLst/>
            </a:prstGeom>
          </p:spPr>
          <p:style>
            <a:lnRef idx="1">
              <a:schemeClr val="dk1"/>
            </a:lnRef>
            <a:fillRef idx="0">
              <a:schemeClr val="dk1"/>
            </a:fillRef>
            <a:effectRef idx="0">
              <a:schemeClr val="dk1"/>
            </a:effectRef>
            <a:fontRef idx="minor">
              <a:schemeClr val="tx1"/>
            </a:fontRef>
          </p:style>
        </p:cxnSp>
        <p:sp>
          <p:nvSpPr>
            <p:cNvPr id="141" name="任意多边形 140"/>
            <p:cNvSpPr/>
            <p:nvPr/>
          </p:nvSpPr>
          <p:spPr>
            <a:xfrm>
              <a:off x="2892533" y="4555813"/>
              <a:ext cx="612950" cy="111536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950" h="1115367">
                  <a:moveTo>
                    <a:pt x="10048" y="0"/>
                  </a:moveTo>
                  <a:lnTo>
                    <a:pt x="0" y="803868"/>
                  </a:lnTo>
                  <a:lnTo>
                    <a:pt x="602901" y="1115367"/>
                  </a:lnTo>
                  <a:lnTo>
                    <a:pt x="612950" y="351692"/>
                  </a:lnTo>
                  <a:lnTo>
                    <a:pt x="1004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2" name="组合 141"/>
            <p:cNvGrpSpPr/>
            <p:nvPr/>
          </p:nvGrpSpPr>
          <p:grpSpPr>
            <a:xfrm>
              <a:off x="2851243" y="4536999"/>
              <a:ext cx="698190" cy="1188181"/>
              <a:chOff x="5085437" y="5015532"/>
              <a:chExt cx="698190" cy="1188181"/>
            </a:xfrm>
          </p:grpSpPr>
          <p:sp>
            <p:nvSpPr>
              <p:cNvPr id="149" name="Oval 68">
                <a:extLst>
                  <a:ext uri="{FF2B5EF4-FFF2-40B4-BE49-F238E27FC236}">
                    <a16:creationId xmlns:a16="http://schemas.microsoft.com/office/drawing/2014/main" id="{C52417DA-C316-664F-8D1F-4617FC954115}"/>
                  </a:ext>
                </a:extLst>
              </p:cNvPr>
              <p:cNvSpPr/>
              <p:nvPr/>
            </p:nvSpPr>
            <p:spPr>
              <a:xfrm>
                <a:off x="5091788" y="50155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0" name="Oval 70">
                <a:extLst>
                  <a:ext uri="{FF2B5EF4-FFF2-40B4-BE49-F238E27FC236}">
                    <a16:creationId xmlns:a16="http://schemas.microsoft.com/office/drawing/2014/main" id="{2DAF4F58-3C53-784B-9F59-99928283FCA7}"/>
                  </a:ext>
                </a:extLst>
              </p:cNvPr>
              <p:cNvSpPr/>
              <p:nvPr/>
            </p:nvSpPr>
            <p:spPr>
              <a:xfrm>
                <a:off x="508543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1" name="Oval 69">
                <a:extLst>
                  <a:ext uri="{FF2B5EF4-FFF2-40B4-BE49-F238E27FC236}">
                    <a16:creationId xmlns:a16="http://schemas.microsoft.com/office/drawing/2014/main" id="{B6F42F02-D0FF-6646-B13A-89EA436CBFEC}"/>
                  </a:ext>
                </a:extLst>
              </p:cNvPr>
              <p:cNvSpPr/>
              <p:nvPr/>
            </p:nvSpPr>
            <p:spPr>
              <a:xfrm>
                <a:off x="5675627" y="534065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2" name="Oval 71">
                <a:extLst>
                  <a:ext uri="{FF2B5EF4-FFF2-40B4-BE49-F238E27FC236}">
                    <a16:creationId xmlns:a16="http://schemas.microsoft.com/office/drawing/2014/main" id="{90A81153-8C6F-684F-B62B-1D2DA9315AB9}"/>
                  </a:ext>
                </a:extLst>
              </p:cNvPr>
              <p:cNvSpPr/>
              <p:nvPr/>
            </p:nvSpPr>
            <p:spPr>
              <a:xfrm>
                <a:off x="5675627" y="609571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sp>
          <p:nvSpPr>
            <p:cNvPr id="143" name="任意多边形 142"/>
            <p:cNvSpPr/>
            <p:nvPr/>
          </p:nvSpPr>
          <p:spPr>
            <a:xfrm>
              <a:off x="7525017" y="4523417"/>
              <a:ext cx="602902" cy="111536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0 w 602902"/>
                <a:gd name="connsiteY0" fmla="*/ 0 h 1115367"/>
                <a:gd name="connsiteX1" fmla="*/ 28052 w 602902"/>
                <a:gd name="connsiteY1" fmla="*/ 796248 h 1115367"/>
                <a:gd name="connsiteX2" fmla="*/ 592853 w 602902"/>
                <a:gd name="connsiteY2" fmla="*/ 1115367 h 1115367"/>
                <a:gd name="connsiteX3" fmla="*/ 602902 w 602902"/>
                <a:gd name="connsiteY3" fmla="*/ 351692 h 1115367"/>
                <a:gd name="connsiteX4" fmla="*/ 0 w 602902"/>
                <a:gd name="connsiteY4" fmla="*/ 0 h 111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02" h="1115367">
                  <a:moveTo>
                    <a:pt x="0" y="0"/>
                  </a:moveTo>
                  <a:lnTo>
                    <a:pt x="28052" y="796248"/>
                  </a:lnTo>
                  <a:lnTo>
                    <a:pt x="592853" y="1115367"/>
                  </a:lnTo>
                  <a:lnTo>
                    <a:pt x="602902" y="351692"/>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4" name="组合 143"/>
            <p:cNvGrpSpPr/>
            <p:nvPr/>
          </p:nvGrpSpPr>
          <p:grpSpPr>
            <a:xfrm>
              <a:off x="7480030" y="4504603"/>
              <a:ext cx="691839" cy="1188181"/>
              <a:chOff x="5091788" y="5015532"/>
              <a:chExt cx="691839" cy="1188181"/>
            </a:xfrm>
          </p:grpSpPr>
          <p:sp>
            <p:nvSpPr>
              <p:cNvPr id="145" name="Oval 68">
                <a:extLst>
                  <a:ext uri="{FF2B5EF4-FFF2-40B4-BE49-F238E27FC236}">
                    <a16:creationId xmlns:a16="http://schemas.microsoft.com/office/drawing/2014/main" id="{C52417DA-C316-664F-8D1F-4617FC954115}"/>
                  </a:ext>
                </a:extLst>
              </p:cNvPr>
              <p:cNvSpPr/>
              <p:nvPr/>
            </p:nvSpPr>
            <p:spPr>
              <a:xfrm>
                <a:off x="5091788" y="50155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47" name="Oval 69">
                <a:extLst>
                  <a:ext uri="{FF2B5EF4-FFF2-40B4-BE49-F238E27FC236}">
                    <a16:creationId xmlns:a16="http://schemas.microsoft.com/office/drawing/2014/main" id="{B6F42F02-D0FF-6646-B13A-89EA436CBFEC}"/>
                  </a:ext>
                </a:extLst>
              </p:cNvPr>
              <p:cNvSpPr/>
              <p:nvPr/>
            </p:nvSpPr>
            <p:spPr>
              <a:xfrm>
                <a:off x="5675627" y="534065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48" name="Oval 71">
                <a:extLst>
                  <a:ext uri="{FF2B5EF4-FFF2-40B4-BE49-F238E27FC236}">
                    <a16:creationId xmlns:a16="http://schemas.microsoft.com/office/drawing/2014/main" id="{90A81153-8C6F-684F-B62B-1D2DA9315AB9}"/>
                  </a:ext>
                </a:extLst>
              </p:cNvPr>
              <p:cNvSpPr/>
              <p:nvPr/>
            </p:nvSpPr>
            <p:spPr>
              <a:xfrm>
                <a:off x="5675627" y="609571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grpSp>
        <p:nvGrpSpPr>
          <p:cNvPr id="105" name="组合 104"/>
          <p:cNvGrpSpPr/>
          <p:nvPr/>
        </p:nvGrpSpPr>
        <p:grpSpPr>
          <a:xfrm>
            <a:off x="1568773" y="1745761"/>
            <a:ext cx="9349524" cy="610765"/>
            <a:chOff x="1851876" y="1268554"/>
            <a:chExt cx="9349524" cy="610765"/>
          </a:xfrm>
        </p:grpSpPr>
        <p:grpSp>
          <p:nvGrpSpPr>
            <p:cNvPr id="106" name="组合 105"/>
            <p:cNvGrpSpPr/>
            <p:nvPr/>
          </p:nvGrpSpPr>
          <p:grpSpPr>
            <a:xfrm>
              <a:off x="2995772" y="1273231"/>
              <a:ext cx="355207" cy="400110"/>
              <a:chOff x="4906689" y="2877765"/>
              <a:chExt cx="355207" cy="400110"/>
            </a:xfrm>
          </p:grpSpPr>
          <p:sp>
            <p:nvSpPr>
              <p:cNvPr id="136" name="圆角矩形 135"/>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46" name="文本框 145"/>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07" name="组合 106"/>
            <p:cNvGrpSpPr/>
            <p:nvPr/>
          </p:nvGrpSpPr>
          <p:grpSpPr>
            <a:xfrm>
              <a:off x="5286084" y="1269838"/>
              <a:ext cx="355207" cy="400110"/>
              <a:chOff x="5949226" y="2874372"/>
              <a:chExt cx="355207" cy="400110"/>
            </a:xfrm>
          </p:grpSpPr>
          <p:sp>
            <p:nvSpPr>
              <p:cNvPr id="133" name="圆角矩形 132"/>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4" name="文本框 133"/>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1</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08" name="组合 107"/>
            <p:cNvGrpSpPr/>
            <p:nvPr/>
          </p:nvGrpSpPr>
          <p:grpSpPr>
            <a:xfrm>
              <a:off x="7624682" y="1268554"/>
              <a:ext cx="355207" cy="400110"/>
              <a:chOff x="7055924" y="2873088"/>
              <a:chExt cx="355207" cy="400110"/>
            </a:xfrm>
          </p:grpSpPr>
          <p:sp>
            <p:nvSpPr>
              <p:cNvPr id="129" name="圆角矩形 128"/>
              <p:cNvSpPr/>
              <p:nvPr/>
            </p:nvSpPr>
            <p:spPr>
              <a:xfrm>
                <a:off x="7058827" y="2938919"/>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2" name="文本框 131"/>
              <p:cNvSpPr txBox="1"/>
              <p:nvPr/>
            </p:nvSpPr>
            <p:spPr>
              <a:xfrm>
                <a:off x="7055924" y="2873088"/>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2</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09" name="组合 108"/>
            <p:cNvGrpSpPr/>
            <p:nvPr/>
          </p:nvGrpSpPr>
          <p:grpSpPr>
            <a:xfrm>
              <a:off x="9947860" y="1270636"/>
              <a:ext cx="355207" cy="400110"/>
              <a:chOff x="8153552" y="2875170"/>
              <a:chExt cx="355207" cy="400110"/>
            </a:xfrm>
          </p:grpSpPr>
          <p:sp>
            <p:nvSpPr>
              <p:cNvPr id="122" name="圆角矩形 121"/>
              <p:cNvSpPr/>
              <p:nvPr/>
            </p:nvSpPr>
            <p:spPr>
              <a:xfrm>
                <a:off x="8156455" y="2941001"/>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23" name="文本框 122"/>
              <p:cNvSpPr txBox="1"/>
              <p:nvPr/>
            </p:nvSpPr>
            <p:spPr>
              <a:xfrm>
                <a:off x="8153552" y="2875170"/>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3</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114" name="文本框 113"/>
            <p:cNvSpPr txBox="1"/>
            <p:nvPr/>
          </p:nvSpPr>
          <p:spPr>
            <a:xfrm>
              <a:off x="1851876" y="1479209"/>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115" name="直接箭头连接符 114"/>
            <p:cNvCxnSpPr/>
            <p:nvPr/>
          </p:nvCxnSpPr>
          <p:spPr>
            <a:xfrm>
              <a:off x="2165220" y="1729568"/>
              <a:ext cx="9036180"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直接连接符 115"/>
            <p:cNvCxnSpPr>
              <a:endCxn id="146" idx="2"/>
            </p:cNvCxnSpPr>
            <p:nvPr/>
          </p:nvCxnSpPr>
          <p:spPr>
            <a:xfrm flipV="1">
              <a:off x="3173375" y="1673341"/>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7" name="直接连接符 116"/>
            <p:cNvCxnSpPr>
              <a:endCxn id="134" idx="2"/>
            </p:cNvCxnSpPr>
            <p:nvPr/>
          </p:nvCxnSpPr>
          <p:spPr>
            <a:xfrm flipV="1">
              <a:off x="5463686" y="1669948"/>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8" name="直接连接符 117"/>
            <p:cNvCxnSpPr>
              <a:endCxn id="132" idx="2"/>
            </p:cNvCxnSpPr>
            <p:nvPr/>
          </p:nvCxnSpPr>
          <p:spPr>
            <a:xfrm flipV="1">
              <a:off x="7802285" y="1668664"/>
              <a:ext cx="1" cy="4875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0" name="直接连接符 119"/>
            <p:cNvCxnSpPr>
              <a:endCxn id="123" idx="2"/>
            </p:cNvCxnSpPr>
            <p:nvPr/>
          </p:nvCxnSpPr>
          <p:spPr>
            <a:xfrm flipV="1">
              <a:off x="10125464" y="1670746"/>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60" name="标题 1">
            <a:extLst>
              <a:ext uri="{FF2B5EF4-FFF2-40B4-BE49-F238E27FC236}">
                <a16:creationId xmlns:a16="http://schemas.microsoft.com/office/drawing/2014/main" id="{B9D77146-1163-4BAF-A7A2-206CDC02FB1A}"/>
              </a:ext>
            </a:extLst>
          </p:cNvPr>
          <p:cNvSpPr>
            <a:spLocks noGrp="1"/>
          </p:cNvSpPr>
          <p:nvPr>
            <p:ph type="title"/>
          </p:nvPr>
        </p:nvSpPr>
        <p:spPr>
          <a:xfrm>
            <a:off x="838200" y="365126"/>
            <a:ext cx="10515600" cy="957802"/>
          </a:xfrm>
        </p:spPr>
        <p:txBody>
          <a:bodyPr>
            <a:normAutofit fontScale="90000"/>
          </a:bodyPr>
          <a:lstStyle/>
          <a:p>
            <a:pPr lvl="1" algn="ctr">
              <a:lnSpc>
                <a:spcPct val="150000"/>
              </a:lnSpc>
            </a:pPr>
            <a:r>
              <a:rPr lang="en-US" altLang="zh-CN" sz="4400" dirty="0">
                <a:solidFill>
                  <a:schemeClr val="tx1"/>
                </a:solidFill>
                <a:latin typeface="Arial" panose="020B0604020202020204" pitchFamily="34" charset="0"/>
                <a:cs typeface="Arial" panose="020B0604020202020204" pitchFamily="34" charset="0"/>
              </a:rPr>
              <a:t>Step3  Vertex removal</a:t>
            </a:r>
          </a:p>
        </p:txBody>
      </p:sp>
    </p:spTree>
    <p:extLst>
      <p:ext uri="{BB962C8B-B14F-4D97-AF65-F5344CB8AC3E}">
        <p14:creationId xmlns:p14="http://schemas.microsoft.com/office/powerpoint/2010/main" val="4228354653"/>
      </p:ext>
    </p:extLst>
  </p:cSld>
  <p:clrMapOvr>
    <a:masterClrMapping/>
  </p:clrMapOvr>
  <mc:AlternateContent xmlns:mc="http://schemas.openxmlformats.org/markup-compatibility/2006" xmlns:p14="http://schemas.microsoft.com/office/powerpoint/2010/main">
    <mc:Choice Requires="p14">
      <p:transition spd="slow" p14:dur="2000" advTm="1203"/>
    </mc:Choice>
    <mc:Fallback xmlns="">
      <p:transition spd="slow" advTm="1203"/>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2171245" y="2975703"/>
            <a:ext cx="8422280" cy="1396885"/>
            <a:chOff x="2527861" y="4402167"/>
            <a:chExt cx="8422280" cy="1396885"/>
          </a:xfrm>
        </p:grpSpPr>
        <p:sp>
          <p:nvSpPr>
            <p:cNvPr id="119" name="矩形 118"/>
            <p:cNvSpPr/>
            <p:nvPr/>
          </p:nvSpPr>
          <p:spPr>
            <a:xfrm>
              <a:off x="2527861" y="4460422"/>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矩形 120"/>
            <p:cNvSpPr/>
            <p:nvPr/>
          </p:nvSpPr>
          <p:spPr>
            <a:xfrm>
              <a:off x="7166982" y="4419105"/>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矩形 123"/>
            <p:cNvSpPr/>
            <p:nvPr/>
          </p:nvSpPr>
          <p:spPr>
            <a:xfrm>
              <a:off x="9622443" y="4402167"/>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任意多边形 124"/>
            <p:cNvSpPr/>
            <p:nvPr/>
          </p:nvSpPr>
          <p:spPr>
            <a:xfrm>
              <a:off x="9965840" y="4632696"/>
              <a:ext cx="627888" cy="890016"/>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888" h="890016">
                  <a:moveTo>
                    <a:pt x="323088" y="0"/>
                  </a:moveTo>
                  <a:lnTo>
                    <a:pt x="0" y="292608"/>
                  </a:lnTo>
                  <a:lnTo>
                    <a:pt x="103632" y="688848"/>
                  </a:lnTo>
                  <a:lnTo>
                    <a:pt x="542544" y="890016"/>
                  </a:lnTo>
                  <a:lnTo>
                    <a:pt x="627888" y="445008"/>
                  </a:lnTo>
                  <a:lnTo>
                    <a:pt x="32308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6" name="组合 125"/>
            <p:cNvGrpSpPr/>
            <p:nvPr/>
          </p:nvGrpSpPr>
          <p:grpSpPr>
            <a:xfrm>
              <a:off x="9911840" y="4579868"/>
              <a:ext cx="714320" cy="969140"/>
              <a:chOff x="9879996" y="5112401"/>
              <a:chExt cx="714320" cy="969140"/>
            </a:xfrm>
          </p:grpSpPr>
          <p:sp>
            <p:nvSpPr>
              <p:cNvPr id="153" name="Oval 78">
                <a:extLst>
                  <a:ext uri="{FF2B5EF4-FFF2-40B4-BE49-F238E27FC236}">
                    <a16:creationId xmlns:a16="http://schemas.microsoft.com/office/drawing/2014/main" id="{827FC855-4BDC-9645-9D6D-92B6F022A356}"/>
                  </a:ext>
                </a:extLst>
              </p:cNvPr>
              <p:cNvSpPr/>
              <p:nvPr/>
            </p:nvSpPr>
            <p:spPr>
              <a:xfrm>
                <a:off x="9879996" y="540600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4" name="Oval 79">
                <a:extLst>
                  <a:ext uri="{FF2B5EF4-FFF2-40B4-BE49-F238E27FC236}">
                    <a16:creationId xmlns:a16="http://schemas.microsoft.com/office/drawing/2014/main" id="{66500CF2-FF33-2940-BAE0-6142EBE2B1F3}"/>
                  </a:ext>
                </a:extLst>
              </p:cNvPr>
              <p:cNvSpPr/>
              <p:nvPr/>
            </p:nvSpPr>
            <p:spPr>
              <a:xfrm>
                <a:off x="10194801" y="5112401"/>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5" name="Oval 80">
                <a:extLst>
                  <a:ext uri="{FF2B5EF4-FFF2-40B4-BE49-F238E27FC236}">
                    <a16:creationId xmlns:a16="http://schemas.microsoft.com/office/drawing/2014/main" id="{D692DAEC-41E4-624F-9DA4-46B4EC0A08AC}"/>
                  </a:ext>
                </a:extLst>
              </p:cNvPr>
              <p:cNvSpPr/>
              <p:nvPr/>
            </p:nvSpPr>
            <p:spPr>
              <a:xfrm>
                <a:off x="10486316" y="555671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6" name="Oval 81">
                <a:extLst>
                  <a:ext uri="{FF2B5EF4-FFF2-40B4-BE49-F238E27FC236}">
                    <a16:creationId xmlns:a16="http://schemas.microsoft.com/office/drawing/2014/main" id="{FD57E963-C4FD-D345-B321-26BE9FFD9BF1}"/>
                  </a:ext>
                </a:extLst>
              </p:cNvPr>
              <p:cNvSpPr/>
              <p:nvPr/>
            </p:nvSpPr>
            <p:spPr>
              <a:xfrm>
                <a:off x="9974117" y="57826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7" name="Oval 82">
                <a:extLst>
                  <a:ext uri="{FF2B5EF4-FFF2-40B4-BE49-F238E27FC236}">
                    <a16:creationId xmlns:a16="http://schemas.microsoft.com/office/drawing/2014/main" id="{1705314D-27FE-7443-B1E3-F8FD17FA4E6F}"/>
                  </a:ext>
                </a:extLst>
              </p:cNvPr>
              <p:cNvSpPr/>
              <p:nvPr/>
            </p:nvSpPr>
            <p:spPr>
              <a:xfrm>
                <a:off x="10399371" y="5973541"/>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cxnSp>
          <p:nvCxnSpPr>
            <p:cNvPr id="127" name="直接连接符 126"/>
            <p:cNvCxnSpPr>
              <a:stCxn id="149" idx="6"/>
              <a:endCxn id="145" idx="2"/>
            </p:cNvCxnSpPr>
            <p:nvPr/>
          </p:nvCxnSpPr>
          <p:spPr>
            <a:xfrm flipV="1">
              <a:off x="2965594" y="4558603"/>
              <a:ext cx="4514436" cy="32396"/>
            </a:xfrm>
            <a:prstGeom prst="line">
              <a:avLst/>
            </a:prstGeom>
          </p:spPr>
          <p:style>
            <a:lnRef idx="1">
              <a:schemeClr val="dk1"/>
            </a:lnRef>
            <a:fillRef idx="0">
              <a:schemeClr val="dk1"/>
            </a:fillRef>
            <a:effectRef idx="0">
              <a:schemeClr val="dk1"/>
            </a:effectRef>
            <a:fontRef idx="minor">
              <a:schemeClr val="tx1"/>
            </a:fontRef>
          </p:style>
        </p:cxnSp>
        <p:cxnSp>
          <p:nvCxnSpPr>
            <p:cNvPr id="128" name="直接连接符 127"/>
            <p:cNvCxnSpPr>
              <a:stCxn id="151" idx="6"/>
              <a:endCxn id="147" idx="2"/>
            </p:cNvCxnSpPr>
            <p:nvPr/>
          </p:nvCxnSpPr>
          <p:spPr>
            <a:xfrm flipV="1">
              <a:off x="3549433" y="4883723"/>
              <a:ext cx="4514436" cy="32396"/>
            </a:xfrm>
            <a:prstGeom prst="line">
              <a:avLst/>
            </a:prstGeom>
          </p:spPr>
          <p:style>
            <a:lnRef idx="1">
              <a:schemeClr val="dk1"/>
            </a:lnRef>
            <a:fillRef idx="0">
              <a:schemeClr val="dk1"/>
            </a:fillRef>
            <a:effectRef idx="0">
              <a:schemeClr val="dk1"/>
            </a:effectRef>
            <a:fontRef idx="minor">
              <a:schemeClr val="tx1"/>
            </a:fontRef>
          </p:style>
        </p:cxnSp>
        <p:cxnSp>
          <p:nvCxnSpPr>
            <p:cNvPr id="130" name="直接连接符 129"/>
            <p:cNvCxnSpPr>
              <a:stCxn id="150" idx="6"/>
              <a:endCxn id="156" idx="2"/>
            </p:cNvCxnSpPr>
            <p:nvPr/>
          </p:nvCxnSpPr>
          <p:spPr>
            <a:xfrm flipV="1">
              <a:off x="2959243" y="5304098"/>
              <a:ext cx="7046718" cy="40198"/>
            </a:xfrm>
            <a:prstGeom prst="line">
              <a:avLst/>
            </a:prstGeom>
          </p:spPr>
          <p:style>
            <a:lnRef idx="1">
              <a:schemeClr val="dk1"/>
            </a:lnRef>
            <a:fillRef idx="0">
              <a:schemeClr val="dk1"/>
            </a:fillRef>
            <a:effectRef idx="0">
              <a:schemeClr val="dk1"/>
            </a:effectRef>
            <a:fontRef idx="minor">
              <a:schemeClr val="tx1"/>
            </a:fontRef>
          </p:style>
        </p:cxnSp>
        <p:cxnSp>
          <p:nvCxnSpPr>
            <p:cNvPr id="131" name="直接连接符 130"/>
            <p:cNvCxnSpPr>
              <a:stCxn id="152" idx="6"/>
              <a:endCxn id="157" idx="2"/>
            </p:cNvCxnSpPr>
            <p:nvPr/>
          </p:nvCxnSpPr>
          <p:spPr>
            <a:xfrm flipV="1">
              <a:off x="3549433" y="5495008"/>
              <a:ext cx="6881782" cy="176172"/>
            </a:xfrm>
            <a:prstGeom prst="line">
              <a:avLst/>
            </a:prstGeom>
          </p:spPr>
          <p:style>
            <a:lnRef idx="1">
              <a:schemeClr val="dk1"/>
            </a:lnRef>
            <a:fillRef idx="0">
              <a:schemeClr val="dk1"/>
            </a:fillRef>
            <a:effectRef idx="0">
              <a:schemeClr val="dk1"/>
            </a:effectRef>
            <a:fontRef idx="minor">
              <a:schemeClr val="tx1"/>
            </a:fontRef>
          </p:style>
        </p:cxnSp>
        <p:cxnSp>
          <p:nvCxnSpPr>
            <p:cNvPr id="137" name="直接连接符 136"/>
            <p:cNvCxnSpPr>
              <a:stCxn id="147" idx="6"/>
              <a:endCxn id="155" idx="2"/>
            </p:cNvCxnSpPr>
            <p:nvPr/>
          </p:nvCxnSpPr>
          <p:spPr>
            <a:xfrm>
              <a:off x="8171869" y="4883723"/>
              <a:ext cx="2346291" cy="194463"/>
            </a:xfrm>
            <a:prstGeom prst="line">
              <a:avLst/>
            </a:prstGeom>
          </p:spPr>
          <p:style>
            <a:lnRef idx="1">
              <a:schemeClr val="dk1"/>
            </a:lnRef>
            <a:fillRef idx="0">
              <a:schemeClr val="dk1"/>
            </a:fillRef>
            <a:effectRef idx="0">
              <a:schemeClr val="dk1"/>
            </a:effectRef>
            <a:fontRef idx="minor">
              <a:schemeClr val="tx1"/>
            </a:fontRef>
          </p:style>
        </p:cxnSp>
        <p:cxnSp>
          <p:nvCxnSpPr>
            <p:cNvPr id="138" name="直接连接符 137"/>
            <p:cNvCxnSpPr>
              <a:endCxn id="154" idx="2"/>
            </p:cNvCxnSpPr>
            <p:nvPr/>
          </p:nvCxnSpPr>
          <p:spPr>
            <a:xfrm>
              <a:off x="7588030" y="4555813"/>
              <a:ext cx="2638615" cy="78055"/>
            </a:xfrm>
            <a:prstGeom prst="line">
              <a:avLst/>
            </a:prstGeom>
          </p:spPr>
          <p:style>
            <a:lnRef idx="1">
              <a:schemeClr val="dk1"/>
            </a:lnRef>
            <a:fillRef idx="0">
              <a:schemeClr val="dk1"/>
            </a:fillRef>
            <a:effectRef idx="0">
              <a:schemeClr val="dk1"/>
            </a:effectRef>
            <a:fontRef idx="minor">
              <a:schemeClr val="tx1"/>
            </a:fontRef>
          </p:style>
        </p:cxnSp>
        <p:cxnSp>
          <p:nvCxnSpPr>
            <p:cNvPr id="139" name="直接连接符 138"/>
            <p:cNvCxnSpPr>
              <a:stCxn id="145" idx="6"/>
              <a:endCxn id="153" idx="1"/>
            </p:cNvCxnSpPr>
            <p:nvPr/>
          </p:nvCxnSpPr>
          <p:spPr>
            <a:xfrm>
              <a:off x="7588030" y="4558603"/>
              <a:ext cx="2339626" cy="330681"/>
            </a:xfrm>
            <a:prstGeom prst="line">
              <a:avLst/>
            </a:prstGeom>
          </p:spPr>
          <p:style>
            <a:lnRef idx="1">
              <a:schemeClr val="dk1"/>
            </a:lnRef>
            <a:fillRef idx="0">
              <a:schemeClr val="dk1"/>
            </a:fillRef>
            <a:effectRef idx="0">
              <a:schemeClr val="dk1"/>
            </a:effectRef>
            <a:fontRef idx="minor">
              <a:schemeClr val="tx1"/>
            </a:fontRef>
          </p:style>
        </p:cxnSp>
        <p:sp>
          <p:nvSpPr>
            <p:cNvPr id="141" name="任意多边形 140"/>
            <p:cNvSpPr/>
            <p:nvPr/>
          </p:nvSpPr>
          <p:spPr>
            <a:xfrm>
              <a:off x="2892533" y="4555813"/>
              <a:ext cx="612950" cy="111536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950" h="1115367">
                  <a:moveTo>
                    <a:pt x="10048" y="0"/>
                  </a:moveTo>
                  <a:lnTo>
                    <a:pt x="0" y="803868"/>
                  </a:lnTo>
                  <a:lnTo>
                    <a:pt x="602901" y="1115367"/>
                  </a:lnTo>
                  <a:lnTo>
                    <a:pt x="612950" y="351692"/>
                  </a:lnTo>
                  <a:lnTo>
                    <a:pt x="1004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2" name="组合 141"/>
            <p:cNvGrpSpPr/>
            <p:nvPr/>
          </p:nvGrpSpPr>
          <p:grpSpPr>
            <a:xfrm>
              <a:off x="2851243" y="4536999"/>
              <a:ext cx="698190" cy="1188181"/>
              <a:chOff x="5085437" y="5015532"/>
              <a:chExt cx="698190" cy="1188181"/>
            </a:xfrm>
          </p:grpSpPr>
          <p:sp>
            <p:nvSpPr>
              <p:cNvPr id="149" name="Oval 68">
                <a:extLst>
                  <a:ext uri="{FF2B5EF4-FFF2-40B4-BE49-F238E27FC236}">
                    <a16:creationId xmlns:a16="http://schemas.microsoft.com/office/drawing/2014/main" id="{C52417DA-C316-664F-8D1F-4617FC954115}"/>
                  </a:ext>
                </a:extLst>
              </p:cNvPr>
              <p:cNvSpPr/>
              <p:nvPr/>
            </p:nvSpPr>
            <p:spPr>
              <a:xfrm>
                <a:off x="5091788" y="50155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0" name="Oval 70">
                <a:extLst>
                  <a:ext uri="{FF2B5EF4-FFF2-40B4-BE49-F238E27FC236}">
                    <a16:creationId xmlns:a16="http://schemas.microsoft.com/office/drawing/2014/main" id="{2DAF4F58-3C53-784B-9F59-99928283FCA7}"/>
                  </a:ext>
                </a:extLst>
              </p:cNvPr>
              <p:cNvSpPr/>
              <p:nvPr/>
            </p:nvSpPr>
            <p:spPr>
              <a:xfrm>
                <a:off x="508543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1" name="Oval 69">
                <a:extLst>
                  <a:ext uri="{FF2B5EF4-FFF2-40B4-BE49-F238E27FC236}">
                    <a16:creationId xmlns:a16="http://schemas.microsoft.com/office/drawing/2014/main" id="{B6F42F02-D0FF-6646-B13A-89EA436CBFEC}"/>
                  </a:ext>
                </a:extLst>
              </p:cNvPr>
              <p:cNvSpPr/>
              <p:nvPr/>
            </p:nvSpPr>
            <p:spPr>
              <a:xfrm>
                <a:off x="5675627" y="534065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2" name="Oval 71">
                <a:extLst>
                  <a:ext uri="{FF2B5EF4-FFF2-40B4-BE49-F238E27FC236}">
                    <a16:creationId xmlns:a16="http://schemas.microsoft.com/office/drawing/2014/main" id="{90A81153-8C6F-684F-B62B-1D2DA9315AB9}"/>
                  </a:ext>
                </a:extLst>
              </p:cNvPr>
              <p:cNvSpPr/>
              <p:nvPr/>
            </p:nvSpPr>
            <p:spPr>
              <a:xfrm>
                <a:off x="5675627" y="609571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sp>
          <p:nvSpPr>
            <p:cNvPr id="143" name="任意多边形 142"/>
            <p:cNvSpPr/>
            <p:nvPr/>
          </p:nvSpPr>
          <p:spPr>
            <a:xfrm>
              <a:off x="7525017" y="4523417"/>
              <a:ext cx="602902" cy="105440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0 w 602902"/>
                <a:gd name="connsiteY0" fmla="*/ 0 h 1115367"/>
                <a:gd name="connsiteX1" fmla="*/ 28052 w 602902"/>
                <a:gd name="connsiteY1" fmla="*/ 796248 h 1115367"/>
                <a:gd name="connsiteX2" fmla="*/ 592853 w 602902"/>
                <a:gd name="connsiteY2" fmla="*/ 1115367 h 1115367"/>
                <a:gd name="connsiteX3" fmla="*/ 602902 w 602902"/>
                <a:gd name="connsiteY3" fmla="*/ 351692 h 1115367"/>
                <a:gd name="connsiteX4" fmla="*/ 0 w 602902"/>
                <a:gd name="connsiteY4" fmla="*/ 0 h 1115367"/>
                <a:gd name="connsiteX0" fmla="*/ 0 w 602902"/>
                <a:gd name="connsiteY0" fmla="*/ 0 h 1054407"/>
                <a:gd name="connsiteX1" fmla="*/ 28052 w 602902"/>
                <a:gd name="connsiteY1" fmla="*/ 796248 h 1054407"/>
                <a:gd name="connsiteX2" fmla="*/ 592853 w 602902"/>
                <a:gd name="connsiteY2" fmla="*/ 1054407 h 1054407"/>
                <a:gd name="connsiteX3" fmla="*/ 602902 w 602902"/>
                <a:gd name="connsiteY3" fmla="*/ 351692 h 1054407"/>
                <a:gd name="connsiteX4" fmla="*/ 0 w 602902"/>
                <a:gd name="connsiteY4" fmla="*/ 0 h 105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02" h="1054407">
                  <a:moveTo>
                    <a:pt x="0" y="0"/>
                  </a:moveTo>
                  <a:lnTo>
                    <a:pt x="28052" y="796248"/>
                  </a:lnTo>
                  <a:lnTo>
                    <a:pt x="592853" y="1054407"/>
                  </a:lnTo>
                  <a:lnTo>
                    <a:pt x="602902" y="351692"/>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4" name="组合 143"/>
            <p:cNvGrpSpPr/>
            <p:nvPr/>
          </p:nvGrpSpPr>
          <p:grpSpPr>
            <a:xfrm>
              <a:off x="7480030" y="4504603"/>
              <a:ext cx="691839" cy="433120"/>
              <a:chOff x="5091788" y="5015532"/>
              <a:chExt cx="691839" cy="433120"/>
            </a:xfrm>
          </p:grpSpPr>
          <p:sp>
            <p:nvSpPr>
              <p:cNvPr id="145" name="Oval 68">
                <a:extLst>
                  <a:ext uri="{FF2B5EF4-FFF2-40B4-BE49-F238E27FC236}">
                    <a16:creationId xmlns:a16="http://schemas.microsoft.com/office/drawing/2014/main" id="{C52417DA-C316-664F-8D1F-4617FC954115}"/>
                  </a:ext>
                </a:extLst>
              </p:cNvPr>
              <p:cNvSpPr/>
              <p:nvPr/>
            </p:nvSpPr>
            <p:spPr>
              <a:xfrm>
                <a:off x="5091788" y="50155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47" name="Oval 69">
                <a:extLst>
                  <a:ext uri="{FF2B5EF4-FFF2-40B4-BE49-F238E27FC236}">
                    <a16:creationId xmlns:a16="http://schemas.microsoft.com/office/drawing/2014/main" id="{B6F42F02-D0FF-6646-B13A-89EA436CBFEC}"/>
                  </a:ext>
                </a:extLst>
              </p:cNvPr>
              <p:cNvSpPr/>
              <p:nvPr/>
            </p:nvSpPr>
            <p:spPr>
              <a:xfrm>
                <a:off x="5675627" y="534065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grpSp>
        <p:nvGrpSpPr>
          <p:cNvPr id="108" name="组合 107"/>
          <p:cNvGrpSpPr/>
          <p:nvPr/>
        </p:nvGrpSpPr>
        <p:grpSpPr>
          <a:xfrm>
            <a:off x="1568773" y="1745761"/>
            <a:ext cx="9349524" cy="610765"/>
            <a:chOff x="1851876" y="1268554"/>
            <a:chExt cx="9349524" cy="610765"/>
          </a:xfrm>
        </p:grpSpPr>
        <p:grpSp>
          <p:nvGrpSpPr>
            <p:cNvPr id="109" name="组合 108"/>
            <p:cNvGrpSpPr/>
            <p:nvPr/>
          </p:nvGrpSpPr>
          <p:grpSpPr>
            <a:xfrm>
              <a:off x="2995772" y="1273231"/>
              <a:ext cx="355207" cy="400110"/>
              <a:chOff x="4906689" y="2877765"/>
              <a:chExt cx="355207" cy="400110"/>
            </a:xfrm>
          </p:grpSpPr>
          <p:sp>
            <p:nvSpPr>
              <p:cNvPr id="148" name="圆角矩形 147"/>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58" name="文本框 157"/>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14" name="组合 113"/>
            <p:cNvGrpSpPr/>
            <p:nvPr/>
          </p:nvGrpSpPr>
          <p:grpSpPr>
            <a:xfrm>
              <a:off x="5286084" y="1269838"/>
              <a:ext cx="355207" cy="400110"/>
              <a:chOff x="5949226" y="2874372"/>
              <a:chExt cx="355207" cy="400110"/>
            </a:xfrm>
          </p:grpSpPr>
          <p:sp>
            <p:nvSpPr>
              <p:cNvPr id="136" name="圆角矩形 135"/>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46" name="文本框 145"/>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1</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15" name="组合 114"/>
            <p:cNvGrpSpPr/>
            <p:nvPr/>
          </p:nvGrpSpPr>
          <p:grpSpPr>
            <a:xfrm>
              <a:off x="7624682" y="1268554"/>
              <a:ext cx="355207" cy="400110"/>
              <a:chOff x="7055924" y="2873088"/>
              <a:chExt cx="355207" cy="400110"/>
            </a:xfrm>
          </p:grpSpPr>
          <p:sp>
            <p:nvSpPr>
              <p:cNvPr id="134" name="圆角矩形 133"/>
              <p:cNvSpPr/>
              <p:nvPr/>
            </p:nvSpPr>
            <p:spPr>
              <a:xfrm>
                <a:off x="7058827" y="2938919"/>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5" name="文本框 134"/>
              <p:cNvSpPr txBox="1"/>
              <p:nvPr/>
            </p:nvSpPr>
            <p:spPr>
              <a:xfrm>
                <a:off x="7055924" y="2873088"/>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2</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16" name="组合 115"/>
            <p:cNvGrpSpPr/>
            <p:nvPr/>
          </p:nvGrpSpPr>
          <p:grpSpPr>
            <a:xfrm>
              <a:off x="9947860" y="1270636"/>
              <a:ext cx="355207" cy="400110"/>
              <a:chOff x="8153552" y="2875170"/>
              <a:chExt cx="355207" cy="400110"/>
            </a:xfrm>
          </p:grpSpPr>
          <p:sp>
            <p:nvSpPr>
              <p:cNvPr id="132" name="圆角矩形 131"/>
              <p:cNvSpPr/>
              <p:nvPr/>
            </p:nvSpPr>
            <p:spPr>
              <a:xfrm>
                <a:off x="8156455" y="2941001"/>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3" name="文本框 132"/>
              <p:cNvSpPr txBox="1"/>
              <p:nvPr/>
            </p:nvSpPr>
            <p:spPr>
              <a:xfrm>
                <a:off x="8153552" y="2875170"/>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3</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117" name="文本框 116"/>
            <p:cNvSpPr txBox="1"/>
            <p:nvPr/>
          </p:nvSpPr>
          <p:spPr>
            <a:xfrm>
              <a:off x="1851876" y="1479209"/>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118" name="直接箭头连接符 117"/>
            <p:cNvCxnSpPr/>
            <p:nvPr/>
          </p:nvCxnSpPr>
          <p:spPr>
            <a:xfrm>
              <a:off x="2165220" y="1729568"/>
              <a:ext cx="9036180"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直接连接符 119"/>
            <p:cNvCxnSpPr>
              <a:endCxn id="158" idx="2"/>
            </p:cNvCxnSpPr>
            <p:nvPr/>
          </p:nvCxnSpPr>
          <p:spPr>
            <a:xfrm flipV="1">
              <a:off x="3173375" y="1673341"/>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2" name="直接连接符 121"/>
            <p:cNvCxnSpPr>
              <a:endCxn id="146" idx="2"/>
            </p:cNvCxnSpPr>
            <p:nvPr/>
          </p:nvCxnSpPr>
          <p:spPr>
            <a:xfrm flipV="1">
              <a:off x="5463686" y="1669948"/>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3" name="直接连接符 122"/>
            <p:cNvCxnSpPr>
              <a:endCxn id="135" idx="2"/>
            </p:cNvCxnSpPr>
            <p:nvPr/>
          </p:nvCxnSpPr>
          <p:spPr>
            <a:xfrm flipV="1">
              <a:off x="7802285" y="1668664"/>
              <a:ext cx="1" cy="4875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9" name="直接连接符 128"/>
            <p:cNvCxnSpPr>
              <a:endCxn id="133" idx="2"/>
            </p:cNvCxnSpPr>
            <p:nvPr/>
          </p:nvCxnSpPr>
          <p:spPr>
            <a:xfrm flipV="1">
              <a:off x="10125464" y="1670746"/>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58" name="标题 1">
            <a:extLst>
              <a:ext uri="{FF2B5EF4-FFF2-40B4-BE49-F238E27FC236}">
                <a16:creationId xmlns:a16="http://schemas.microsoft.com/office/drawing/2014/main" id="{35A6B9E0-D304-4B52-8A52-2E24E48D0301}"/>
              </a:ext>
            </a:extLst>
          </p:cNvPr>
          <p:cNvSpPr>
            <a:spLocks noGrp="1"/>
          </p:cNvSpPr>
          <p:nvPr>
            <p:ph type="title"/>
          </p:nvPr>
        </p:nvSpPr>
        <p:spPr>
          <a:xfrm>
            <a:off x="838200" y="365126"/>
            <a:ext cx="10515600" cy="957802"/>
          </a:xfrm>
        </p:spPr>
        <p:txBody>
          <a:bodyPr>
            <a:normAutofit fontScale="90000"/>
          </a:bodyPr>
          <a:lstStyle/>
          <a:p>
            <a:pPr lvl="1" algn="ctr">
              <a:lnSpc>
                <a:spcPct val="150000"/>
              </a:lnSpc>
            </a:pPr>
            <a:r>
              <a:rPr lang="en-US" altLang="zh-CN" sz="4400" dirty="0">
                <a:solidFill>
                  <a:schemeClr val="tx1"/>
                </a:solidFill>
                <a:latin typeface="Arial" panose="020B0604020202020204" pitchFamily="34" charset="0"/>
                <a:cs typeface="Arial" panose="020B0604020202020204" pitchFamily="34" charset="0"/>
              </a:rPr>
              <a:t>Step3  Vertex removal</a:t>
            </a:r>
          </a:p>
        </p:txBody>
      </p:sp>
    </p:spTree>
    <p:extLst>
      <p:ext uri="{BB962C8B-B14F-4D97-AF65-F5344CB8AC3E}">
        <p14:creationId xmlns:p14="http://schemas.microsoft.com/office/powerpoint/2010/main" val="689431566"/>
      </p:ext>
    </p:extLst>
  </p:cSld>
  <p:clrMapOvr>
    <a:masterClrMapping/>
  </p:clrMapOvr>
  <mc:AlternateContent xmlns:mc="http://schemas.openxmlformats.org/markup-compatibility/2006" xmlns:p14="http://schemas.microsoft.com/office/powerpoint/2010/main">
    <mc:Choice Requires="p14">
      <p:transition spd="slow" p14:dur="2000" advTm="1222"/>
    </mc:Choice>
    <mc:Fallback xmlns="">
      <p:transition spd="slow" advTm="1222"/>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2171245" y="2975703"/>
            <a:ext cx="8422280" cy="1396885"/>
            <a:chOff x="2527861" y="4402167"/>
            <a:chExt cx="8422280" cy="1396885"/>
          </a:xfrm>
        </p:grpSpPr>
        <p:sp>
          <p:nvSpPr>
            <p:cNvPr id="119" name="矩形 118"/>
            <p:cNvSpPr/>
            <p:nvPr/>
          </p:nvSpPr>
          <p:spPr>
            <a:xfrm>
              <a:off x="2527861" y="4460422"/>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矩形 120"/>
            <p:cNvSpPr/>
            <p:nvPr/>
          </p:nvSpPr>
          <p:spPr>
            <a:xfrm>
              <a:off x="7166982" y="4419105"/>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矩形 123"/>
            <p:cNvSpPr/>
            <p:nvPr/>
          </p:nvSpPr>
          <p:spPr>
            <a:xfrm>
              <a:off x="9622443" y="4402167"/>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任意多边形 124"/>
            <p:cNvSpPr/>
            <p:nvPr/>
          </p:nvSpPr>
          <p:spPr>
            <a:xfrm>
              <a:off x="9965840" y="4632696"/>
              <a:ext cx="627888" cy="890016"/>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888" h="890016">
                  <a:moveTo>
                    <a:pt x="323088" y="0"/>
                  </a:moveTo>
                  <a:lnTo>
                    <a:pt x="0" y="292608"/>
                  </a:lnTo>
                  <a:lnTo>
                    <a:pt x="103632" y="688848"/>
                  </a:lnTo>
                  <a:lnTo>
                    <a:pt x="542544" y="890016"/>
                  </a:lnTo>
                  <a:lnTo>
                    <a:pt x="627888" y="445008"/>
                  </a:lnTo>
                  <a:lnTo>
                    <a:pt x="32308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6" name="组合 125"/>
            <p:cNvGrpSpPr/>
            <p:nvPr/>
          </p:nvGrpSpPr>
          <p:grpSpPr>
            <a:xfrm>
              <a:off x="9911840" y="4579868"/>
              <a:ext cx="714320" cy="969140"/>
              <a:chOff x="9879996" y="5112401"/>
              <a:chExt cx="714320" cy="969140"/>
            </a:xfrm>
          </p:grpSpPr>
          <p:sp>
            <p:nvSpPr>
              <p:cNvPr id="153" name="Oval 78">
                <a:extLst>
                  <a:ext uri="{FF2B5EF4-FFF2-40B4-BE49-F238E27FC236}">
                    <a16:creationId xmlns:a16="http://schemas.microsoft.com/office/drawing/2014/main" id="{827FC855-4BDC-9645-9D6D-92B6F022A356}"/>
                  </a:ext>
                </a:extLst>
              </p:cNvPr>
              <p:cNvSpPr/>
              <p:nvPr/>
            </p:nvSpPr>
            <p:spPr>
              <a:xfrm>
                <a:off x="9879996" y="540600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4" name="Oval 79">
                <a:extLst>
                  <a:ext uri="{FF2B5EF4-FFF2-40B4-BE49-F238E27FC236}">
                    <a16:creationId xmlns:a16="http://schemas.microsoft.com/office/drawing/2014/main" id="{66500CF2-FF33-2940-BAE0-6142EBE2B1F3}"/>
                  </a:ext>
                </a:extLst>
              </p:cNvPr>
              <p:cNvSpPr/>
              <p:nvPr/>
            </p:nvSpPr>
            <p:spPr>
              <a:xfrm>
                <a:off x="10194801" y="5112401"/>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5" name="Oval 80">
                <a:extLst>
                  <a:ext uri="{FF2B5EF4-FFF2-40B4-BE49-F238E27FC236}">
                    <a16:creationId xmlns:a16="http://schemas.microsoft.com/office/drawing/2014/main" id="{D692DAEC-41E4-624F-9DA4-46B4EC0A08AC}"/>
                  </a:ext>
                </a:extLst>
              </p:cNvPr>
              <p:cNvSpPr/>
              <p:nvPr/>
            </p:nvSpPr>
            <p:spPr>
              <a:xfrm>
                <a:off x="10486316" y="555671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6" name="Oval 81">
                <a:extLst>
                  <a:ext uri="{FF2B5EF4-FFF2-40B4-BE49-F238E27FC236}">
                    <a16:creationId xmlns:a16="http://schemas.microsoft.com/office/drawing/2014/main" id="{FD57E963-C4FD-D345-B321-26BE9FFD9BF1}"/>
                  </a:ext>
                </a:extLst>
              </p:cNvPr>
              <p:cNvSpPr/>
              <p:nvPr/>
            </p:nvSpPr>
            <p:spPr>
              <a:xfrm>
                <a:off x="9974117" y="57826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7" name="Oval 82">
                <a:extLst>
                  <a:ext uri="{FF2B5EF4-FFF2-40B4-BE49-F238E27FC236}">
                    <a16:creationId xmlns:a16="http://schemas.microsoft.com/office/drawing/2014/main" id="{1705314D-27FE-7443-B1E3-F8FD17FA4E6F}"/>
                  </a:ext>
                </a:extLst>
              </p:cNvPr>
              <p:cNvSpPr/>
              <p:nvPr/>
            </p:nvSpPr>
            <p:spPr>
              <a:xfrm>
                <a:off x="10399371" y="5973541"/>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cxnSp>
          <p:nvCxnSpPr>
            <p:cNvPr id="127" name="直接连接符 126"/>
            <p:cNvCxnSpPr>
              <a:stCxn id="149" idx="6"/>
              <a:endCxn id="145" idx="2"/>
            </p:cNvCxnSpPr>
            <p:nvPr/>
          </p:nvCxnSpPr>
          <p:spPr>
            <a:xfrm flipV="1">
              <a:off x="2965594" y="4558603"/>
              <a:ext cx="4514436" cy="32396"/>
            </a:xfrm>
            <a:prstGeom prst="line">
              <a:avLst/>
            </a:prstGeom>
          </p:spPr>
          <p:style>
            <a:lnRef idx="1">
              <a:schemeClr val="dk1"/>
            </a:lnRef>
            <a:fillRef idx="0">
              <a:schemeClr val="dk1"/>
            </a:fillRef>
            <a:effectRef idx="0">
              <a:schemeClr val="dk1"/>
            </a:effectRef>
            <a:fontRef idx="minor">
              <a:schemeClr val="tx1"/>
            </a:fontRef>
          </p:style>
        </p:cxnSp>
        <p:cxnSp>
          <p:nvCxnSpPr>
            <p:cNvPr id="128" name="直接连接符 127"/>
            <p:cNvCxnSpPr>
              <a:stCxn id="151" idx="6"/>
              <a:endCxn id="155" idx="2"/>
            </p:cNvCxnSpPr>
            <p:nvPr/>
          </p:nvCxnSpPr>
          <p:spPr>
            <a:xfrm>
              <a:off x="3549433" y="4916119"/>
              <a:ext cx="6968727" cy="162067"/>
            </a:xfrm>
            <a:prstGeom prst="line">
              <a:avLst/>
            </a:prstGeom>
          </p:spPr>
          <p:style>
            <a:lnRef idx="1">
              <a:schemeClr val="dk1"/>
            </a:lnRef>
            <a:fillRef idx="0">
              <a:schemeClr val="dk1"/>
            </a:fillRef>
            <a:effectRef idx="0">
              <a:schemeClr val="dk1"/>
            </a:effectRef>
            <a:fontRef idx="minor">
              <a:schemeClr val="tx1"/>
            </a:fontRef>
          </p:style>
        </p:cxnSp>
        <p:cxnSp>
          <p:nvCxnSpPr>
            <p:cNvPr id="130" name="直接连接符 129"/>
            <p:cNvCxnSpPr>
              <a:stCxn id="150" idx="6"/>
              <a:endCxn id="156" idx="2"/>
            </p:cNvCxnSpPr>
            <p:nvPr/>
          </p:nvCxnSpPr>
          <p:spPr>
            <a:xfrm flipV="1">
              <a:off x="2959243" y="5304098"/>
              <a:ext cx="7046718" cy="40198"/>
            </a:xfrm>
            <a:prstGeom prst="line">
              <a:avLst/>
            </a:prstGeom>
          </p:spPr>
          <p:style>
            <a:lnRef idx="1">
              <a:schemeClr val="dk1"/>
            </a:lnRef>
            <a:fillRef idx="0">
              <a:schemeClr val="dk1"/>
            </a:fillRef>
            <a:effectRef idx="0">
              <a:schemeClr val="dk1"/>
            </a:effectRef>
            <a:fontRef idx="minor">
              <a:schemeClr val="tx1"/>
            </a:fontRef>
          </p:style>
        </p:cxnSp>
        <p:cxnSp>
          <p:nvCxnSpPr>
            <p:cNvPr id="131" name="直接连接符 130"/>
            <p:cNvCxnSpPr>
              <a:stCxn id="152" idx="6"/>
              <a:endCxn id="157" idx="2"/>
            </p:cNvCxnSpPr>
            <p:nvPr/>
          </p:nvCxnSpPr>
          <p:spPr>
            <a:xfrm flipV="1">
              <a:off x="3549433" y="5495008"/>
              <a:ext cx="6881782" cy="176172"/>
            </a:xfrm>
            <a:prstGeom prst="line">
              <a:avLst/>
            </a:prstGeom>
          </p:spPr>
          <p:style>
            <a:lnRef idx="1">
              <a:schemeClr val="dk1"/>
            </a:lnRef>
            <a:fillRef idx="0">
              <a:schemeClr val="dk1"/>
            </a:fillRef>
            <a:effectRef idx="0">
              <a:schemeClr val="dk1"/>
            </a:effectRef>
            <a:fontRef idx="minor">
              <a:schemeClr val="tx1"/>
            </a:fontRef>
          </p:style>
        </p:cxnSp>
        <p:cxnSp>
          <p:nvCxnSpPr>
            <p:cNvPr id="138" name="直接连接符 137"/>
            <p:cNvCxnSpPr>
              <a:stCxn id="145" idx="6"/>
              <a:endCxn id="154" idx="2"/>
            </p:cNvCxnSpPr>
            <p:nvPr/>
          </p:nvCxnSpPr>
          <p:spPr>
            <a:xfrm>
              <a:off x="7588030" y="4558603"/>
              <a:ext cx="2638615" cy="75265"/>
            </a:xfrm>
            <a:prstGeom prst="line">
              <a:avLst/>
            </a:prstGeom>
          </p:spPr>
          <p:style>
            <a:lnRef idx="1">
              <a:schemeClr val="dk1"/>
            </a:lnRef>
            <a:fillRef idx="0">
              <a:schemeClr val="dk1"/>
            </a:fillRef>
            <a:effectRef idx="0">
              <a:schemeClr val="dk1"/>
            </a:effectRef>
            <a:fontRef idx="minor">
              <a:schemeClr val="tx1"/>
            </a:fontRef>
          </p:style>
        </p:cxnSp>
        <p:cxnSp>
          <p:nvCxnSpPr>
            <p:cNvPr id="139" name="直接连接符 138"/>
            <p:cNvCxnSpPr>
              <a:stCxn id="145" idx="6"/>
              <a:endCxn id="153" idx="1"/>
            </p:cNvCxnSpPr>
            <p:nvPr/>
          </p:nvCxnSpPr>
          <p:spPr>
            <a:xfrm>
              <a:off x="7588030" y="4558603"/>
              <a:ext cx="2339626" cy="330681"/>
            </a:xfrm>
            <a:prstGeom prst="line">
              <a:avLst/>
            </a:prstGeom>
          </p:spPr>
          <p:style>
            <a:lnRef idx="1">
              <a:schemeClr val="dk1"/>
            </a:lnRef>
            <a:fillRef idx="0">
              <a:schemeClr val="dk1"/>
            </a:fillRef>
            <a:effectRef idx="0">
              <a:schemeClr val="dk1"/>
            </a:effectRef>
            <a:fontRef idx="minor">
              <a:schemeClr val="tx1"/>
            </a:fontRef>
          </p:style>
        </p:cxnSp>
        <p:sp>
          <p:nvSpPr>
            <p:cNvPr id="141" name="任意多边形 140"/>
            <p:cNvSpPr/>
            <p:nvPr/>
          </p:nvSpPr>
          <p:spPr>
            <a:xfrm>
              <a:off x="2892533" y="4555813"/>
              <a:ext cx="612950" cy="111536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950" h="1115367">
                  <a:moveTo>
                    <a:pt x="10048" y="0"/>
                  </a:moveTo>
                  <a:lnTo>
                    <a:pt x="0" y="803868"/>
                  </a:lnTo>
                  <a:lnTo>
                    <a:pt x="602901" y="1115367"/>
                  </a:lnTo>
                  <a:lnTo>
                    <a:pt x="612950" y="351692"/>
                  </a:lnTo>
                  <a:lnTo>
                    <a:pt x="1004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2" name="组合 141"/>
            <p:cNvGrpSpPr/>
            <p:nvPr/>
          </p:nvGrpSpPr>
          <p:grpSpPr>
            <a:xfrm>
              <a:off x="2851243" y="4536999"/>
              <a:ext cx="698190" cy="1188181"/>
              <a:chOff x="5085437" y="5015532"/>
              <a:chExt cx="698190" cy="1188181"/>
            </a:xfrm>
          </p:grpSpPr>
          <p:sp>
            <p:nvSpPr>
              <p:cNvPr id="149" name="Oval 68">
                <a:extLst>
                  <a:ext uri="{FF2B5EF4-FFF2-40B4-BE49-F238E27FC236}">
                    <a16:creationId xmlns:a16="http://schemas.microsoft.com/office/drawing/2014/main" id="{C52417DA-C316-664F-8D1F-4617FC954115}"/>
                  </a:ext>
                </a:extLst>
              </p:cNvPr>
              <p:cNvSpPr/>
              <p:nvPr/>
            </p:nvSpPr>
            <p:spPr>
              <a:xfrm>
                <a:off x="5091788" y="50155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0" name="Oval 70">
                <a:extLst>
                  <a:ext uri="{FF2B5EF4-FFF2-40B4-BE49-F238E27FC236}">
                    <a16:creationId xmlns:a16="http://schemas.microsoft.com/office/drawing/2014/main" id="{2DAF4F58-3C53-784B-9F59-99928283FCA7}"/>
                  </a:ext>
                </a:extLst>
              </p:cNvPr>
              <p:cNvSpPr/>
              <p:nvPr/>
            </p:nvSpPr>
            <p:spPr>
              <a:xfrm>
                <a:off x="508543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1" name="Oval 69">
                <a:extLst>
                  <a:ext uri="{FF2B5EF4-FFF2-40B4-BE49-F238E27FC236}">
                    <a16:creationId xmlns:a16="http://schemas.microsoft.com/office/drawing/2014/main" id="{B6F42F02-D0FF-6646-B13A-89EA436CBFEC}"/>
                  </a:ext>
                </a:extLst>
              </p:cNvPr>
              <p:cNvSpPr/>
              <p:nvPr/>
            </p:nvSpPr>
            <p:spPr>
              <a:xfrm>
                <a:off x="5675627" y="534065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2" name="Oval 71">
                <a:extLst>
                  <a:ext uri="{FF2B5EF4-FFF2-40B4-BE49-F238E27FC236}">
                    <a16:creationId xmlns:a16="http://schemas.microsoft.com/office/drawing/2014/main" id="{90A81153-8C6F-684F-B62B-1D2DA9315AB9}"/>
                  </a:ext>
                </a:extLst>
              </p:cNvPr>
              <p:cNvSpPr/>
              <p:nvPr/>
            </p:nvSpPr>
            <p:spPr>
              <a:xfrm>
                <a:off x="5675627" y="609571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sp>
          <p:nvSpPr>
            <p:cNvPr id="143" name="任意多边形 142"/>
            <p:cNvSpPr/>
            <p:nvPr/>
          </p:nvSpPr>
          <p:spPr>
            <a:xfrm>
              <a:off x="7525017" y="4523417"/>
              <a:ext cx="610522" cy="105440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0 w 602902"/>
                <a:gd name="connsiteY0" fmla="*/ 0 h 1115367"/>
                <a:gd name="connsiteX1" fmla="*/ 28052 w 602902"/>
                <a:gd name="connsiteY1" fmla="*/ 796248 h 1115367"/>
                <a:gd name="connsiteX2" fmla="*/ 592853 w 602902"/>
                <a:gd name="connsiteY2" fmla="*/ 1115367 h 1115367"/>
                <a:gd name="connsiteX3" fmla="*/ 602902 w 602902"/>
                <a:gd name="connsiteY3" fmla="*/ 351692 h 1115367"/>
                <a:gd name="connsiteX4" fmla="*/ 0 w 602902"/>
                <a:gd name="connsiteY4" fmla="*/ 0 h 1115367"/>
                <a:gd name="connsiteX0" fmla="*/ 0 w 602902"/>
                <a:gd name="connsiteY0" fmla="*/ 0 h 1054407"/>
                <a:gd name="connsiteX1" fmla="*/ 28052 w 602902"/>
                <a:gd name="connsiteY1" fmla="*/ 796248 h 1054407"/>
                <a:gd name="connsiteX2" fmla="*/ 592853 w 602902"/>
                <a:gd name="connsiteY2" fmla="*/ 1054407 h 1054407"/>
                <a:gd name="connsiteX3" fmla="*/ 602902 w 602902"/>
                <a:gd name="connsiteY3" fmla="*/ 351692 h 1054407"/>
                <a:gd name="connsiteX4" fmla="*/ 0 w 602902"/>
                <a:gd name="connsiteY4" fmla="*/ 0 h 1054407"/>
                <a:gd name="connsiteX0" fmla="*/ 0 w 610522"/>
                <a:gd name="connsiteY0" fmla="*/ 0 h 1054407"/>
                <a:gd name="connsiteX1" fmla="*/ 28052 w 610522"/>
                <a:gd name="connsiteY1" fmla="*/ 796248 h 1054407"/>
                <a:gd name="connsiteX2" fmla="*/ 592853 w 610522"/>
                <a:gd name="connsiteY2" fmla="*/ 1054407 h 1054407"/>
                <a:gd name="connsiteX3" fmla="*/ 610522 w 610522"/>
                <a:gd name="connsiteY3" fmla="*/ 496472 h 1054407"/>
                <a:gd name="connsiteX4" fmla="*/ 0 w 610522"/>
                <a:gd name="connsiteY4" fmla="*/ 0 h 105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522" h="1054407">
                  <a:moveTo>
                    <a:pt x="0" y="0"/>
                  </a:moveTo>
                  <a:lnTo>
                    <a:pt x="28052" y="796248"/>
                  </a:lnTo>
                  <a:lnTo>
                    <a:pt x="592853" y="1054407"/>
                  </a:lnTo>
                  <a:lnTo>
                    <a:pt x="610522" y="496472"/>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Oval 68">
              <a:extLst>
                <a:ext uri="{FF2B5EF4-FFF2-40B4-BE49-F238E27FC236}">
                  <a16:creationId xmlns:a16="http://schemas.microsoft.com/office/drawing/2014/main" id="{C52417DA-C316-664F-8D1F-4617FC954115}"/>
                </a:ext>
              </a:extLst>
            </p:cNvPr>
            <p:cNvSpPr/>
            <p:nvPr/>
          </p:nvSpPr>
          <p:spPr>
            <a:xfrm>
              <a:off x="7480030" y="4504603"/>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nvGrpSpPr>
          <p:cNvPr id="114" name="组合 113"/>
          <p:cNvGrpSpPr/>
          <p:nvPr/>
        </p:nvGrpSpPr>
        <p:grpSpPr>
          <a:xfrm>
            <a:off x="1568773" y="1745761"/>
            <a:ext cx="9349524" cy="610765"/>
            <a:chOff x="1851876" y="1268554"/>
            <a:chExt cx="9349524" cy="610765"/>
          </a:xfrm>
        </p:grpSpPr>
        <p:grpSp>
          <p:nvGrpSpPr>
            <p:cNvPr id="115" name="组合 114"/>
            <p:cNvGrpSpPr/>
            <p:nvPr/>
          </p:nvGrpSpPr>
          <p:grpSpPr>
            <a:xfrm>
              <a:off x="2995772" y="1273231"/>
              <a:ext cx="355207" cy="400110"/>
              <a:chOff x="4906689" y="2877765"/>
              <a:chExt cx="355207" cy="400110"/>
            </a:xfrm>
          </p:grpSpPr>
          <p:sp>
            <p:nvSpPr>
              <p:cNvPr id="147" name="圆角矩形 146"/>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48" name="文本框 147"/>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16" name="组合 115"/>
            <p:cNvGrpSpPr/>
            <p:nvPr/>
          </p:nvGrpSpPr>
          <p:grpSpPr>
            <a:xfrm>
              <a:off x="5286084" y="1269838"/>
              <a:ext cx="355207" cy="400110"/>
              <a:chOff x="5949226" y="2874372"/>
              <a:chExt cx="355207" cy="400110"/>
            </a:xfrm>
          </p:grpSpPr>
          <p:sp>
            <p:nvSpPr>
              <p:cNvPr id="144" name="圆角矩形 143"/>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46" name="文本框 145"/>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1</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17" name="组合 116"/>
            <p:cNvGrpSpPr/>
            <p:nvPr/>
          </p:nvGrpSpPr>
          <p:grpSpPr>
            <a:xfrm>
              <a:off x="7624682" y="1268554"/>
              <a:ext cx="355207" cy="400110"/>
              <a:chOff x="7055924" y="2873088"/>
              <a:chExt cx="355207" cy="400110"/>
            </a:xfrm>
          </p:grpSpPr>
          <p:sp>
            <p:nvSpPr>
              <p:cNvPr id="136" name="圆角矩形 135"/>
              <p:cNvSpPr/>
              <p:nvPr/>
            </p:nvSpPr>
            <p:spPr>
              <a:xfrm>
                <a:off x="7058827" y="2938919"/>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7" name="文本框 136"/>
              <p:cNvSpPr txBox="1"/>
              <p:nvPr/>
            </p:nvSpPr>
            <p:spPr>
              <a:xfrm>
                <a:off x="7055924" y="2873088"/>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2</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18" name="组合 117"/>
            <p:cNvGrpSpPr/>
            <p:nvPr/>
          </p:nvGrpSpPr>
          <p:grpSpPr>
            <a:xfrm>
              <a:off x="9947860" y="1270636"/>
              <a:ext cx="355207" cy="400110"/>
              <a:chOff x="8153552" y="2875170"/>
              <a:chExt cx="355207" cy="400110"/>
            </a:xfrm>
          </p:grpSpPr>
          <p:sp>
            <p:nvSpPr>
              <p:cNvPr id="134" name="圆角矩形 133"/>
              <p:cNvSpPr/>
              <p:nvPr/>
            </p:nvSpPr>
            <p:spPr>
              <a:xfrm>
                <a:off x="8156455" y="2941001"/>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5" name="文本框 134"/>
              <p:cNvSpPr txBox="1"/>
              <p:nvPr/>
            </p:nvSpPr>
            <p:spPr>
              <a:xfrm>
                <a:off x="8153552" y="2875170"/>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3</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120" name="文本框 119"/>
            <p:cNvSpPr txBox="1"/>
            <p:nvPr/>
          </p:nvSpPr>
          <p:spPr>
            <a:xfrm>
              <a:off x="1851876" y="1479209"/>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122" name="直接箭头连接符 121"/>
            <p:cNvCxnSpPr/>
            <p:nvPr/>
          </p:nvCxnSpPr>
          <p:spPr>
            <a:xfrm>
              <a:off x="2165220" y="1729568"/>
              <a:ext cx="9036180"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直接连接符 122"/>
            <p:cNvCxnSpPr>
              <a:endCxn id="148" idx="2"/>
            </p:cNvCxnSpPr>
            <p:nvPr/>
          </p:nvCxnSpPr>
          <p:spPr>
            <a:xfrm flipV="1">
              <a:off x="3173375" y="1673341"/>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9" name="直接连接符 128"/>
            <p:cNvCxnSpPr>
              <a:endCxn id="146" idx="2"/>
            </p:cNvCxnSpPr>
            <p:nvPr/>
          </p:nvCxnSpPr>
          <p:spPr>
            <a:xfrm flipV="1">
              <a:off x="5463686" y="1669948"/>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2" name="直接连接符 131"/>
            <p:cNvCxnSpPr>
              <a:endCxn id="137" idx="2"/>
            </p:cNvCxnSpPr>
            <p:nvPr/>
          </p:nvCxnSpPr>
          <p:spPr>
            <a:xfrm flipV="1">
              <a:off x="7802285" y="1668664"/>
              <a:ext cx="1" cy="4875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3" name="直接连接符 132"/>
            <p:cNvCxnSpPr>
              <a:endCxn id="135" idx="2"/>
            </p:cNvCxnSpPr>
            <p:nvPr/>
          </p:nvCxnSpPr>
          <p:spPr>
            <a:xfrm flipV="1">
              <a:off x="10125464" y="1670746"/>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55" name="标题 1">
            <a:extLst>
              <a:ext uri="{FF2B5EF4-FFF2-40B4-BE49-F238E27FC236}">
                <a16:creationId xmlns:a16="http://schemas.microsoft.com/office/drawing/2014/main" id="{B79DE6C8-5EF3-4CE3-ACD7-D1A07487E0B7}"/>
              </a:ext>
            </a:extLst>
          </p:cNvPr>
          <p:cNvSpPr>
            <a:spLocks noGrp="1"/>
          </p:cNvSpPr>
          <p:nvPr>
            <p:ph type="title"/>
          </p:nvPr>
        </p:nvSpPr>
        <p:spPr>
          <a:xfrm>
            <a:off x="838200" y="365126"/>
            <a:ext cx="10515600" cy="957802"/>
          </a:xfrm>
        </p:spPr>
        <p:txBody>
          <a:bodyPr>
            <a:normAutofit fontScale="90000"/>
          </a:bodyPr>
          <a:lstStyle/>
          <a:p>
            <a:pPr lvl="1" algn="ctr">
              <a:lnSpc>
                <a:spcPct val="150000"/>
              </a:lnSpc>
            </a:pPr>
            <a:r>
              <a:rPr lang="en-US" altLang="zh-CN" sz="4400" dirty="0">
                <a:solidFill>
                  <a:schemeClr val="tx1"/>
                </a:solidFill>
                <a:latin typeface="Arial" panose="020B0604020202020204" pitchFamily="34" charset="0"/>
                <a:cs typeface="Arial" panose="020B0604020202020204" pitchFamily="34" charset="0"/>
              </a:rPr>
              <a:t>Step3  Vertex removal</a:t>
            </a:r>
          </a:p>
        </p:txBody>
      </p:sp>
    </p:spTree>
    <p:extLst>
      <p:ext uri="{BB962C8B-B14F-4D97-AF65-F5344CB8AC3E}">
        <p14:creationId xmlns:p14="http://schemas.microsoft.com/office/powerpoint/2010/main" val="226490228"/>
      </p:ext>
    </p:extLst>
  </p:cSld>
  <p:clrMapOvr>
    <a:masterClrMapping/>
  </p:clrMapOvr>
  <mc:AlternateContent xmlns:mc="http://schemas.openxmlformats.org/markup-compatibility/2006" xmlns:p14="http://schemas.microsoft.com/office/powerpoint/2010/main">
    <mc:Choice Requires="p14">
      <p:transition spd="slow" p14:dur="2000" advTm="1113"/>
    </mc:Choice>
    <mc:Fallback xmlns="">
      <p:transition spd="slow" advTm="1113"/>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2171245" y="2975703"/>
            <a:ext cx="8422280" cy="1396885"/>
            <a:chOff x="2527861" y="4402167"/>
            <a:chExt cx="8422280" cy="1396885"/>
          </a:xfrm>
        </p:grpSpPr>
        <p:sp>
          <p:nvSpPr>
            <p:cNvPr id="119" name="矩形 118"/>
            <p:cNvSpPr/>
            <p:nvPr/>
          </p:nvSpPr>
          <p:spPr>
            <a:xfrm>
              <a:off x="2527861" y="4460422"/>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矩形 123"/>
            <p:cNvSpPr/>
            <p:nvPr/>
          </p:nvSpPr>
          <p:spPr>
            <a:xfrm>
              <a:off x="9622443" y="4402167"/>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任意多边形 124"/>
            <p:cNvSpPr/>
            <p:nvPr/>
          </p:nvSpPr>
          <p:spPr>
            <a:xfrm>
              <a:off x="9965840" y="4632696"/>
              <a:ext cx="627888" cy="890016"/>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888" h="890016">
                  <a:moveTo>
                    <a:pt x="323088" y="0"/>
                  </a:moveTo>
                  <a:lnTo>
                    <a:pt x="0" y="292608"/>
                  </a:lnTo>
                  <a:lnTo>
                    <a:pt x="103632" y="688848"/>
                  </a:lnTo>
                  <a:lnTo>
                    <a:pt x="542544" y="890016"/>
                  </a:lnTo>
                  <a:lnTo>
                    <a:pt x="627888" y="445008"/>
                  </a:lnTo>
                  <a:lnTo>
                    <a:pt x="32308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6" name="组合 125"/>
            <p:cNvGrpSpPr/>
            <p:nvPr/>
          </p:nvGrpSpPr>
          <p:grpSpPr>
            <a:xfrm>
              <a:off x="9911840" y="4579868"/>
              <a:ext cx="714320" cy="969140"/>
              <a:chOff x="9879996" y="5112401"/>
              <a:chExt cx="714320" cy="969140"/>
            </a:xfrm>
          </p:grpSpPr>
          <p:sp>
            <p:nvSpPr>
              <p:cNvPr id="153" name="Oval 78">
                <a:extLst>
                  <a:ext uri="{FF2B5EF4-FFF2-40B4-BE49-F238E27FC236}">
                    <a16:creationId xmlns:a16="http://schemas.microsoft.com/office/drawing/2014/main" id="{827FC855-4BDC-9645-9D6D-92B6F022A356}"/>
                  </a:ext>
                </a:extLst>
              </p:cNvPr>
              <p:cNvSpPr/>
              <p:nvPr/>
            </p:nvSpPr>
            <p:spPr>
              <a:xfrm>
                <a:off x="9879996" y="540600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4" name="Oval 79">
                <a:extLst>
                  <a:ext uri="{FF2B5EF4-FFF2-40B4-BE49-F238E27FC236}">
                    <a16:creationId xmlns:a16="http://schemas.microsoft.com/office/drawing/2014/main" id="{66500CF2-FF33-2940-BAE0-6142EBE2B1F3}"/>
                  </a:ext>
                </a:extLst>
              </p:cNvPr>
              <p:cNvSpPr/>
              <p:nvPr/>
            </p:nvSpPr>
            <p:spPr>
              <a:xfrm>
                <a:off x="10194801" y="5112401"/>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5" name="Oval 80">
                <a:extLst>
                  <a:ext uri="{FF2B5EF4-FFF2-40B4-BE49-F238E27FC236}">
                    <a16:creationId xmlns:a16="http://schemas.microsoft.com/office/drawing/2014/main" id="{D692DAEC-41E4-624F-9DA4-46B4EC0A08AC}"/>
                  </a:ext>
                </a:extLst>
              </p:cNvPr>
              <p:cNvSpPr/>
              <p:nvPr/>
            </p:nvSpPr>
            <p:spPr>
              <a:xfrm>
                <a:off x="10486316" y="555671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6" name="Oval 81">
                <a:extLst>
                  <a:ext uri="{FF2B5EF4-FFF2-40B4-BE49-F238E27FC236}">
                    <a16:creationId xmlns:a16="http://schemas.microsoft.com/office/drawing/2014/main" id="{FD57E963-C4FD-D345-B321-26BE9FFD9BF1}"/>
                  </a:ext>
                </a:extLst>
              </p:cNvPr>
              <p:cNvSpPr/>
              <p:nvPr/>
            </p:nvSpPr>
            <p:spPr>
              <a:xfrm>
                <a:off x="9974117" y="57826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7" name="Oval 82">
                <a:extLst>
                  <a:ext uri="{FF2B5EF4-FFF2-40B4-BE49-F238E27FC236}">
                    <a16:creationId xmlns:a16="http://schemas.microsoft.com/office/drawing/2014/main" id="{1705314D-27FE-7443-B1E3-F8FD17FA4E6F}"/>
                  </a:ext>
                </a:extLst>
              </p:cNvPr>
              <p:cNvSpPr/>
              <p:nvPr/>
            </p:nvSpPr>
            <p:spPr>
              <a:xfrm>
                <a:off x="10399371" y="5973541"/>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cxnSp>
          <p:nvCxnSpPr>
            <p:cNvPr id="127" name="直接连接符 126"/>
            <p:cNvCxnSpPr>
              <a:stCxn id="149" idx="6"/>
              <a:endCxn id="145" idx="2"/>
            </p:cNvCxnSpPr>
            <p:nvPr/>
          </p:nvCxnSpPr>
          <p:spPr>
            <a:xfrm flipV="1">
              <a:off x="2965594" y="4558603"/>
              <a:ext cx="4514436" cy="32396"/>
            </a:xfrm>
            <a:prstGeom prst="line">
              <a:avLst/>
            </a:prstGeom>
          </p:spPr>
          <p:style>
            <a:lnRef idx="1">
              <a:schemeClr val="dk1"/>
            </a:lnRef>
            <a:fillRef idx="0">
              <a:schemeClr val="dk1"/>
            </a:fillRef>
            <a:effectRef idx="0">
              <a:schemeClr val="dk1"/>
            </a:effectRef>
            <a:fontRef idx="minor">
              <a:schemeClr val="tx1"/>
            </a:fontRef>
          </p:style>
        </p:cxnSp>
        <p:cxnSp>
          <p:nvCxnSpPr>
            <p:cNvPr id="128" name="直接连接符 127"/>
            <p:cNvCxnSpPr>
              <a:stCxn id="151" idx="6"/>
              <a:endCxn id="155" idx="2"/>
            </p:cNvCxnSpPr>
            <p:nvPr/>
          </p:nvCxnSpPr>
          <p:spPr>
            <a:xfrm>
              <a:off x="3549433" y="4916119"/>
              <a:ext cx="6968727" cy="162067"/>
            </a:xfrm>
            <a:prstGeom prst="line">
              <a:avLst/>
            </a:prstGeom>
          </p:spPr>
          <p:style>
            <a:lnRef idx="1">
              <a:schemeClr val="dk1"/>
            </a:lnRef>
            <a:fillRef idx="0">
              <a:schemeClr val="dk1"/>
            </a:fillRef>
            <a:effectRef idx="0">
              <a:schemeClr val="dk1"/>
            </a:effectRef>
            <a:fontRef idx="minor">
              <a:schemeClr val="tx1"/>
            </a:fontRef>
          </p:style>
        </p:cxnSp>
        <p:cxnSp>
          <p:nvCxnSpPr>
            <p:cNvPr id="130" name="直接连接符 129"/>
            <p:cNvCxnSpPr>
              <a:stCxn id="150" idx="6"/>
              <a:endCxn id="156" idx="2"/>
            </p:cNvCxnSpPr>
            <p:nvPr/>
          </p:nvCxnSpPr>
          <p:spPr>
            <a:xfrm flipV="1">
              <a:off x="2959243" y="5304098"/>
              <a:ext cx="7046718" cy="40198"/>
            </a:xfrm>
            <a:prstGeom prst="line">
              <a:avLst/>
            </a:prstGeom>
          </p:spPr>
          <p:style>
            <a:lnRef idx="1">
              <a:schemeClr val="dk1"/>
            </a:lnRef>
            <a:fillRef idx="0">
              <a:schemeClr val="dk1"/>
            </a:fillRef>
            <a:effectRef idx="0">
              <a:schemeClr val="dk1"/>
            </a:effectRef>
            <a:fontRef idx="minor">
              <a:schemeClr val="tx1"/>
            </a:fontRef>
          </p:style>
        </p:cxnSp>
        <p:cxnSp>
          <p:nvCxnSpPr>
            <p:cNvPr id="131" name="直接连接符 130"/>
            <p:cNvCxnSpPr>
              <a:stCxn id="152" idx="6"/>
              <a:endCxn id="157" idx="2"/>
            </p:cNvCxnSpPr>
            <p:nvPr/>
          </p:nvCxnSpPr>
          <p:spPr>
            <a:xfrm flipV="1">
              <a:off x="3549433" y="5495008"/>
              <a:ext cx="6881782" cy="176172"/>
            </a:xfrm>
            <a:prstGeom prst="line">
              <a:avLst/>
            </a:prstGeom>
          </p:spPr>
          <p:style>
            <a:lnRef idx="1">
              <a:schemeClr val="dk1"/>
            </a:lnRef>
            <a:fillRef idx="0">
              <a:schemeClr val="dk1"/>
            </a:fillRef>
            <a:effectRef idx="0">
              <a:schemeClr val="dk1"/>
            </a:effectRef>
            <a:fontRef idx="minor">
              <a:schemeClr val="tx1"/>
            </a:fontRef>
          </p:style>
        </p:cxnSp>
        <p:cxnSp>
          <p:nvCxnSpPr>
            <p:cNvPr id="138" name="直接连接符 137"/>
            <p:cNvCxnSpPr>
              <a:stCxn id="145" idx="6"/>
              <a:endCxn id="154" idx="2"/>
            </p:cNvCxnSpPr>
            <p:nvPr/>
          </p:nvCxnSpPr>
          <p:spPr>
            <a:xfrm>
              <a:off x="7588030" y="4558603"/>
              <a:ext cx="2638615" cy="75265"/>
            </a:xfrm>
            <a:prstGeom prst="line">
              <a:avLst/>
            </a:prstGeom>
          </p:spPr>
          <p:style>
            <a:lnRef idx="1">
              <a:schemeClr val="dk1"/>
            </a:lnRef>
            <a:fillRef idx="0">
              <a:schemeClr val="dk1"/>
            </a:fillRef>
            <a:effectRef idx="0">
              <a:schemeClr val="dk1"/>
            </a:effectRef>
            <a:fontRef idx="minor">
              <a:schemeClr val="tx1"/>
            </a:fontRef>
          </p:style>
        </p:cxnSp>
        <p:cxnSp>
          <p:nvCxnSpPr>
            <p:cNvPr id="139" name="直接连接符 138"/>
            <p:cNvCxnSpPr>
              <a:stCxn id="145" idx="6"/>
              <a:endCxn id="153" idx="1"/>
            </p:cNvCxnSpPr>
            <p:nvPr/>
          </p:nvCxnSpPr>
          <p:spPr>
            <a:xfrm>
              <a:off x="7588030" y="4558603"/>
              <a:ext cx="2339626" cy="330681"/>
            </a:xfrm>
            <a:prstGeom prst="line">
              <a:avLst/>
            </a:prstGeom>
          </p:spPr>
          <p:style>
            <a:lnRef idx="1">
              <a:schemeClr val="dk1"/>
            </a:lnRef>
            <a:fillRef idx="0">
              <a:schemeClr val="dk1"/>
            </a:fillRef>
            <a:effectRef idx="0">
              <a:schemeClr val="dk1"/>
            </a:effectRef>
            <a:fontRef idx="minor">
              <a:schemeClr val="tx1"/>
            </a:fontRef>
          </p:style>
        </p:cxnSp>
        <p:sp>
          <p:nvSpPr>
            <p:cNvPr id="141" name="任意多边形 140"/>
            <p:cNvSpPr/>
            <p:nvPr/>
          </p:nvSpPr>
          <p:spPr>
            <a:xfrm>
              <a:off x="2892533" y="4555813"/>
              <a:ext cx="612950" cy="111536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950" h="1115367">
                  <a:moveTo>
                    <a:pt x="10048" y="0"/>
                  </a:moveTo>
                  <a:lnTo>
                    <a:pt x="0" y="803868"/>
                  </a:lnTo>
                  <a:lnTo>
                    <a:pt x="602901" y="1115367"/>
                  </a:lnTo>
                  <a:lnTo>
                    <a:pt x="612950" y="351692"/>
                  </a:lnTo>
                  <a:lnTo>
                    <a:pt x="1004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2" name="组合 141"/>
            <p:cNvGrpSpPr/>
            <p:nvPr/>
          </p:nvGrpSpPr>
          <p:grpSpPr>
            <a:xfrm>
              <a:off x="2851243" y="4536999"/>
              <a:ext cx="698190" cy="1188181"/>
              <a:chOff x="5085437" y="5015532"/>
              <a:chExt cx="698190" cy="1188181"/>
            </a:xfrm>
          </p:grpSpPr>
          <p:sp>
            <p:nvSpPr>
              <p:cNvPr id="149" name="Oval 68">
                <a:extLst>
                  <a:ext uri="{FF2B5EF4-FFF2-40B4-BE49-F238E27FC236}">
                    <a16:creationId xmlns:a16="http://schemas.microsoft.com/office/drawing/2014/main" id="{C52417DA-C316-664F-8D1F-4617FC954115}"/>
                  </a:ext>
                </a:extLst>
              </p:cNvPr>
              <p:cNvSpPr/>
              <p:nvPr/>
            </p:nvSpPr>
            <p:spPr>
              <a:xfrm>
                <a:off x="5091788" y="50155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0" name="Oval 70">
                <a:extLst>
                  <a:ext uri="{FF2B5EF4-FFF2-40B4-BE49-F238E27FC236}">
                    <a16:creationId xmlns:a16="http://schemas.microsoft.com/office/drawing/2014/main" id="{2DAF4F58-3C53-784B-9F59-99928283FCA7}"/>
                  </a:ext>
                </a:extLst>
              </p:cNvPr>
              <p:cNvSpPr/>
              <p:nvPr/>
            </p:nvSpPr>
            <p:spPr>
              <a:xfrm>
                <a:off x="508543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1" name="Oval 69">
                <a:extLst>
                  <a:ext uri="{FF2B5EF4-FFF2-40B4-BE49-F238E27FC236}">
                    <a16:creationId xmlns:a16="http://schemas.microsoft.com/office/drawing/2014/main" id="{B6F42F02-D0FF-6646-B13A-89EA436CBFEC}"/>
                  </a:ext>
                </a:extLst>
              </p:cNvPr>
              <p:cNvSpPr/>
              <p:nvPr/>
            </p:nvSpPr>
            <p:spPr>
              <a:xfrm>
                <a:off x="5675627" y="534065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2" name="Oval 71">
                <a:extLst>
                  <a:ext uri="{FF2B5EF4-FFF2-40B4-BE49-F238E27FC236}">
                    <a16:creationId xmlns:a16="http://schemas.microsoft.com/office/drawing/2014/main" id="{90A81153-8C6F-684F-B62B-1D2DA9315AB9}"/>
                  </a:ext>
                </a:extLst>
              </p:cNvPr>
              <p:cNvSpPr/>
              <p:nvPr/>
            </p:nvSpPr>
            <p:spPr>
              <a:xfrm>
                <a:off x="5675627" y="609571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sp>
          <p:nvSpPr>
            <p:cNvPr id="145" name="Oval 68">
              <a:extLst>
                <a:ext uri="{FF2B5EF4-FFF2-40B4-BE49-F238E27FC236}">
                  <a16:creationId xmlns:a16="http://schemas.microsoft.com/office/drawing/2014/main" id="{C52417DA-C316-664F-8D1F-4617FC954115}"/>
                </a:ext>
              </a:extLst>
            </p:cNvPr>
            <p:cNvSpPr/>
            <p:nvPr/>
          </p:nvSpPr>
          <p:spPr>
            <a:xfrm>
              <a:off x="7480030" y="4504603"/>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nvGrpSpPr>
          <p:cNvPr id="114" name="组合 113"/>
          <p:cNvGrpSpPr/>
          <p:nvPr/>
        </p:nvGrpSpPr>
        <p:grpSpPr>
          <a:xfrm>
            <a:off x="1568773" y="1745761"/>
            <a:ext cx="9349524" cy="610765"/>
            <a:chOff x="1851876" y="1268554"/>
            <a:chExt cx="9349524" cy="610765"/>
          </a:xfrm>
        </p:grpSpPr>
        <p:grpSp>
          <p:nvGrpSpPr>
            <p:cNvPr id="115" name="组合 114"/>
            <p:cNvGrpSpPr/>
            <p:nvPr/>
          </p:nvGrpSpPr>
          <p:grpSpPr>
            <a:xfrm>
              <a:off x="2995772" y="1273231"/>
              <a:ext cx="355207" cy="400110"/>
              <a:chOff x="4906689" y="2877765"/>
              <a:chExt cx="355207" cy="400110"/>
            </a:xfrm>
          </p:grpSpPr>
          <p:sp>
            <p:nvSpPr>
              <p:cNvPr id="147" name="圆角矩形 146"/>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48" name="文本框 147"/>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16" name="组合 115"/>
            <p:cNvGrpSpPr/>
            <p:nvPr/>
          </p:nvGrpSpPr>
          <p:grpSpPr>
            <a:xfrm>
              <a:off x="5286084" y="1269838"/>
              <a:ext cx="355207" cy="400110"/>
              <a:chOff x="5949226" y="2874372"/>
              <a:chExt cx="355207" cy="400110"/>
            </a:xfrm>
          </p:grpSpPr>
          <p:sp>
            <p:nvSpPr>
              <p:cNvPr id="144" name="圆角矩形 143"/>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46" name="文本框 145"/>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1</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17" name="组合 116"/>
            <p:cNvGrpSpPr/>
            <p:nvPr/>
          </p:nvGrpSpPr>
          <p:grpSpPr>
            <a:xfrm>
              <a:off x="7624682" y="1268554"/>
              <a:ext cx="355207" cy="400110"/>
              <a:chOff x="7055924" y="2873088"/>
              <a:chExt cx="355207" cy="400110"/>
            </a:xfrm>
          </p:grpSpPr>
          <p:sp>
            <p:nvSpPr>
              <p:cNvPr id="136" name="圆角矩形 135"/>
              <p:cNvSpPr/>
              <p:nvPr/>
            </p:nvSpPr>
            <p:spPr>
              <a:xfrm>
                <a:off x="7058827" y="2938919"/>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7" name="文本框 136"/>
              <p:cNvSpPr txBox="1"/>
              <p:nvPr/>
            </p:nvSpPr>
            <p:spPr>
              <a:xfrm>
                <a:off x="7055924" y="2873088"/>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2</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18" name="组合 117"/>
            <p:cNvGrpSpPr/>
            <p:nvPr/>
          </p:nvGrpSpPr>
          <p:grpSpPr>
            <a:xfrm>
              <a:off x="9947860" y="1270636"/>
              <a:ext cx="355207" cy="400110"/>
              <a:chOff x="8153552" y="2875170"/>
              <a:chExt cx="355207" cy="400110"/>
            </a:xfrm>
          </p:grpSpPr>
          <p:sp>
            <p:nvSpPr>
              <p:cNvPr id="134" name="圆角矩形 133"/>
              <p:cNvSpPr/>
              <p:nvPr/>
            </p:nvSpPr>
            <p:spPr>
              <a:xfrm>
                <a:off x="8156455" y="2941001"/>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5" name="文本框 134"/>
              <p:cNvSpPr txBox="1"/>
              <p:nvPr/>
            </p:nvSpPr>
            <p:spPr>
              <a:xfrm>
                <a:off x="8153552" y="2875170"/>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3</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120" name="文本框 119"/>
            <p:cNvSpPr txBox="1"/>
            <p:nvPr/>
          </p:nvSpPr>
          <p:spPr>
            <a:xfrm>
              <a:off x="1851876" y="1479209"/>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122" name="直接箭头连接符 121"/>
            <p:cNvCxnSpPr/>
            <p:nvPr/>
          </p:nvCxnSpPr>
          <p:spPr>
            <a:xfrm>
              <a:off x="2165220" y="1729568"/>
              <a:ext cx="9036180"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直接连接符 122"/>
            <p:cNvCxnSpPr>
              <a:endCxn id="148" idx="2"/>
            </p:cNvCxnSpPr>
            <p:nvPr/>
          </p:nvCxnSpPr>
          <p:spPr>
            <a:xfrm flipV="1">
              <a:off x="3173375" y="1673341"/>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9" name="直接连接符 128"/>
            <p:cNvCxnSpPr>
              <a:endCxn id="146" idx="2"/>
            </p:cNvCxnSpPr>
            <p:nvPr/>
          </p:nvCxnSpPr>
          <p:spPr>
            <a:xfrm flipV="1">
              <a:off x="5463686" y="1669948"/>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2" name="直接连接符 131"/>
            <p:cNvCxnSpPr>
              <a:endCxn id="137" idx="2"/>
            </p:cNvCxnSpPr>
            <p:nvPr/>
          </p:nvCxnSpPr>
          <p:spPr>
            <a:xfrm flipV="1">
              <a:off x="7802285" y="1668664"/>
              <a:ext cx="1" cy="4875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3" name="直接连接符 132"/>
            <p:cNvCxnSpPr>
              <a:endCxn id="135" idx="2"/>
            </p:cNvCxnSpPr>
            <p:nvPr/>
          </p:nvCxnSpPr>
          <p:spPr>
            <a:xfrm flipV="1">
              <a:off x="10125464" y="1670746"/>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53" name="标题 1">
            <a:extLst>
              <a:ext uri="{FF2B5EF4-FFF2-40B4-BE49-F238E27FC236}">
                <a16:creationId xmlns:a16="http://schemas.microsoft.com/office/drawing/2014/main" id="{2E3A052C-DB75-4126-908E-126CB978A077}"/>
              </a:ext>
            </a:extLst>
          </p:cNvPr>
          <p:cNvSpPr>
            <a:spLocks noGrp="1"/>
          </p:cNvSpPr>
          <p:nvPr>
            <p:ph type="title"/>
          </p:nvPr>
        </p:nvSpPr>
        <p:spPr>
          <a:xfrm>
            <a:off x="838200" y="365126"/>
            <a:ext cx="10515600" cy="957802"/>
          </a:xfrm>
        </p:spPr>
        <p:txBody>
          <a:bodyPr>
            <a:normAutofit fontScale="90000"/>
          </a:bodyPr>
          <a:lstStyle/>
          <a:p>
            <a:pPr lvl="1" algn="ctr">
              <a:lnSpc>
                <a:spcPct val="150000"/>
              </a:lnSpc>
            </a:pPr>
            <a:r>
              <a:rPr lang="en-US" altLang="zh-CN" sz="4400" dirty="0">
                <a:solidFill>
                  <a:schemeClr val="tx1"/>
                </a:solidFill>
                <a:latin typeface="Arial" panose="020B0604020202020204" pitchFamily="34" charset="0"/>
                <a:cs typeface="Arial" panose="020B0604020202020204" pitchFamily="34" charset="0"/>
              </a:rPr>
              <a:t>Step3  Vertex removal</a:t>
            </a:r>
          </a:p>
        </p:txBody>
      </p:sp>
    </p:spTree>
    <p:extLst>
      <p:ext uri="{BB962C8B-B14F-4D97-AF65-F5344CB8AC3E}">
        <p14:creationId xmlns:p14="http://schemas.microsoft.com/office/powerpoint/2010/main" val="3610682791"/>
      </p:ext>
    </p:extLst>
  </p:cSld>
  <p:clrMapOvr>
    <a:masterClrMapping/>
  </p:clrMapOvr>
  <mc:AlternateContent xmlns:mc="http://schemas.openxmlformats.org/markup-compatibility/2006" xmlns:p14="http://schemas.microsoft.com/office/powerpoint/2010/main">
    <mc:Choice Requires="p14">
      <p:transition spd="slow" p14:dur="2000" advTm="1255"/>
    </mc:Choice>
    <mc:Fallback xmlns="">
      <p:transition spd="slow" advTm="1255"/>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1568773" y="1745761"/>
            <a:ext cx="9349524" cy="610765"/>
            <a:chOff x="1851876" y="1268554"/>
            <a:chExt cx="9349524" cy="610765"/>
          </a:xfrm>
        </p:grpSpPr>
        <p:grpSp>
          <p:nvGrpSpPr>
            <p:cNvPr id="75" name="组合 74"/>
            <p:cNvGrpSpPr/>
            <p:nvPr/>
          </p:nvGrpSpPr>
          <p:grpSpPr>
            <a:xfrm>
              <a:off x="2995772" y="1273231"/>
              <a:ext cx="355207" cy="400110"/>
              <a:chOff x="4906689" y="2877765"/>
              <a:chExt cx="355207" cy="400110"/>
            </a:xfrm>
          </p:grpSpPr>
          <p:sp>
            <p:nvSpPr>
              <p:cNvPr id="132" name="圆角矩形 131"/>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3" name="文本框 132"/>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76" name="组合 75"/>
            <p:cNvGrpSpPr/>
            <p:nvPr/>
          </p:nvGrpSpPr>
          <p:grpSpPr>
            <a:xfrm>
              <a:off x="5286084" y="1269838"/>
              <a:ext cx="355207" cy="400110"/>
              <a:chOff x="5949226" y="2874372"/>
              <a:chExt cx="355207" cy="400110"/>
            </a:xfrm>
          </p:grpSpPr>
          <p:sp>
            <p:nvSpPr>
              <p:cNvPr id="130" name="圆角矩形 129"/>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1" name="文本框 130"/>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1</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77" name="组合 76"/>
            <p:cNvGrpSpPr/>
            <p:nvPr/>
          </p:nvGrpSpPr>
          <p:grpSpPr>
            <a:xfrm>
              <a:off x="7624682" y="1268554"/>
              <a:ext cx="355207" cy="400110"/>
              <a:chOff x="7055924" y="2873088"/>
              <a:chExt cx="355207" cy="400110"/>
            </a:xfrm>
          </p:grpSpPr>
          <p:sp>
            <p:nvSpPr>
              <p:cNvPr id="128" name="圆角矩形 127"/>
              <p:cNvSpPr/>
              <p:nvPr/>
            </p:nvSpPr>
            <p:spPr>
              <a:xfrm>
                <a:off x="7058827" y="2938919"/>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29" name="文本框 128"/>
              <p:cNvSpPr txBox="1"/>
              <p:nvPr/>
            </p:nvSpPr>
            <p:spPr>
              <a:xfrm>
                <a:off x="7055924" y="2873088"/>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2</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78" name="组合 77"/>
            <p:cNvGrpSpPr/>
            <p:nvPr/>
          </p:nvGrpSpPr>
          <p:grpSpPr>
            <a:xfrm>
              <a:off x="9947860" y="1270636"/>
              <a:ext cx="355207" cy="400110"/>
              <a:chOff x="8153552" y="2875170"/>
              <a:chExt cx="355207" cy="400110"/>
            </a:xfrm>
          </p:grpSpPr>
          <p:sp>
            <p:nvSpPr>
              <p:cNvPr id="126" name="圆角矩形 125"/>
              <p:cNvSpPr/>
              <p:nvPr/>
            </p:nvSpPr>
            <p:spPr>
              <a:xfrm>
                <a:off x="8156455" y="2941001"/>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27" name="文本框 126"/>
              <p:cNvSpPr txBox="1"/>
              <p:nvPr/>
            </p:nvSpPr>
            <p:spPr>
              <a:xfrm>
                <a:off x="8153552" y="2875170"/>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3</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79" name="文本框 78"/>
            <p:cNvSpPr txBox="1"/>
            <p:nvPr/>
          </p:nvSpPr>
          <p:spPr>
            <a:xfrm>
              <a:off x="1851876" y="1479209"/>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80" name="直接箭头连接符 79"/>
            <p:cNvCxnSpPr/>
            <p:nvPr/>
          </p:nvCxnSpPr>
          <p:spPr>
            <a:xfrm>
              <a:off x="2165220" y="1729568"/>
              <a:ext cx="9036180"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接连接符 80"/>
            <p:cNvCxnSpPr>
              <a:endCxn id="133" idx="2"/>
            </p:cNvCxnSpPr>
            <p:nvPr/>
          </p:nvCxnSpPr>
          <p:spPr>
            <a:xfrm flipV="1">
              <a:off x="3173375" y="1673341"/>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a:endCxn id="131" idx="2"/>
            </p:cNvCxnSpPr>
            <p:nvPr/>
          </p:nvCxnSpPr>
          <p:spPr>
            <a:xfrm flipV="1">
              <a:off x="5463686" y="1669948"/>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a:endCxn id="129" idx="2"/>
            </p:cNvCxnSpPr>
            <p:nvPr/>
          </p:nvCxnSpPr>
          <p:spPr>
            <a:xfrm flipV="1">
              <a:off x="7802285" y="1668664"/>
              <a:ext cx="1" cy="4875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a:endCxn id="127" idx="2"/>
            </p:cNvCxnSpPr>
            <p:nvPr/>
          </p:nvCxnSpPr>
          <p:spPr>
            <a:xfrm flipV="1">
              <a:off x="10125464" y="1670746"/>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0" name="组合 9"/>
          <p:cNvGrpSpPr/>
          <p:nvPr/>
        </p:nvGrpSpPr>
        <p:grpSpPr>
          <a:xfrm>
            <a:off x="2171245" y="2974666"/>
            <a:ext cx="8422280" cy="1396885"/>
            <a:chOff x="2171245" y="2974666"/>
            <a:chExt cx="8422280" cy="1396885"/>
          </a:xfrm>
        </p:grpSpPr>
        <p:grpSp>
          <p:nvGrpSpPr>
            <p:cNvPr id="104" name="组合 103"/>
            <p:cNvGrpSpPr/>
            <p:nvPr/>
          </p:nvGrpSpPr>
          <p:grpSpPr>
            <a:xfrm>
              <a:off x="2171245" y="2974666"/>
              <a:ext cx="8422280" cy="1396885"/>
              <a:chOff x="2527861" y="4402167"/>
              <a:chExt cx="8422280" cy="1396885"/>
            </a:xfrm>
          </p:grpSpPr>
          <p:sp>
            <p:nvSpPr>
              <p:cNvPr id="105" name="矩形 104"/>
              <p:cNvSpPr/>
              <p:nvPr/>
            </p:nvSpPr>
            <p:spPr>
              <a:xfrm>
                <a:off x="2527861" y="4460422"/>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矩形 105"/>
              <p:cNvSpPr/>
              <p:nvPr/>
            </p:nvSpPr>
            <p:spPr>
              <a:xfrm>
                <a:off x="9622443" y="4402167"/>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任意多边形 106"/>
              <p:cNvSpPr/>
              <p:nvPr/>
            </p:nvSpPr>
            <p:spPr>
              <a:xfrm>
                <a:off x="9965840" y="4632696"/>
                <a:ext cx="627888" cy="890016"/>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888" h="890016">
                    <a:moveTo>
                      <a:pt x="323088" y="0"/>
                    </a:moveTo>
                    <a:lnTo>
                      <a:pt x="0" y="292608"/>
                    </a:lnTo>
                    <a:lnTo>
                      <a:pt x="103632" y="688848"/>
                    </a:lnTo>
                    <a:lnTo>
                      <a:pt x="542544" y="890016"/>
                    </a:lnTo>
                    <a:lnTo>
                      <a:pt x="627888" y="445008"/>
                    </a:lnTo>
                    <a:lnTo>
                      <a:pt x="32308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8" name="组合 107"/>
              <p:cNvGrpSpPr/>
              <p:nvPr/>
            </p:nvGrpSpPr>
            <p:grpSpPr>
              <a:xfrm>
                <a:off x="9911840" y="4579868"/>
                <a:ext cx="714320" cy="969140"/>
                <a:chOff x="9879996" y="5112401"/>
                <a:chExt cx="714320" cy="969140"/>
              </a:xfrm>
            </p:grpSpPr>
            <p:sp>
              <p:nvSpPr>
                <p:cNvPr id="121" name="Oval 78">
                  <a:extLst>
                    <a:ext uri="{FF2B5EF4-FFF2-40B4-BE49-F238E27FC236}">
                      <a16:creationId xmlns:a16="http://schemas.microsoft.com/office/drawing/2014/main" id="{827FC855-4BDC-9645-9D6D-92B6F022A356}"/>
                    </a:ext>
                  </a:extLst>
                </p:cNvPr>
                <p:cNvSpPr/>
                <p:nvPr/>
              </p:nvSpPr>
              <p:spPr>
                <a:xfrm>
                  <a:off x="9879996" y="540600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2" name="Oval 79">
                  <a:extLst>
                    <a:ext uri="{FF2B5EF4-FFF2-40B4-BE49-F238E27FC236}">
                      <a16:creationId xmlns:a16="http://schemas.microsoft.com/office/drawing/2014/main" id="{66500CF2-FF33-2940-BAE0-6142EBE2B1F3}"/>
                    </a:ext>
                  </a:extLst>
                </p:cNvPr>
                <p:cNvSpPr/>
                <p:nvPr/>
              </p:nvSpPr>
              <p:spPr>
                <a:xfrm>
                  <a:off x="10194801" y="5112401"/>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3" name="Oval 80">
                  <a:extLst>
                    <a:ext uri="{FF2B5EF4-FFF2-40B4-BE49-F238E27FC236}">
                      <a16:creationId xmlns:a16="http://schemas.microsoft.com/office/drawing/2014/main" id="{D692DAEC-41E4-624F-9DA4-46B4EC0A08AC}"/>
                    </a:ext>
                  </a:extLst>
                </p:cNvPr>
                <p:cNvSpPr/>
                <p:nvPr/>
              </p:nvSpPr>
              <p:spPr>
                <a:xfrm>
                  <a:off x="10486316" y="555671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4" name="Oval 81">
                  <a:extLst>
                    <a:ext uri="{FF2B5EF4-FFF2-40B4-BE49-F238E27FC236}">
                      <a16:creationId xmlns:a16="http://schemas.microsoft.com/office/drawing/2014/main" id="{FD57E963-C4FD-D345-B321-26BE9FFD9BF1}"/>
                    </a:ext>
                  </a:extLst>
                </p:cNvPr>
                <p:cNvSpPr/>
                <p:nvPr/>
              </p:nvSpPr>
              <p:spPr>
                <a:xfrm>
                  <a:off x="9974117" y="57826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5" name="Oval 82">
                  <a:extLst>
                    <a:ext uri="{FF2B5EF4-FFF2-40B4-BE49-F238E27FC236}">
                      <a16:creationId xmlns:a16="http://schemas.microsoft.com/office/drawing/2014/main" id="{1705314D-27FE-7443-B1E3-F8FD17FA4E6F}"/>
                    </a:ext>
                  </a:extLst>
                </p:cNvPr>
                <p:cNvSpPr/>
                <p:nvPr/>
              </p:nvSpPr>
              <p:spPr>
                <a:xfrm>
                  <a:off x="10399371" y="5973541"/>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cxnSp>
            <p:nvCxnSpPr>
              <p:cNvPr id="110" name="直接连接符 109"/>
              <p:cNvCxnSpPr>
                <a:stCxn id="119" idx="6"/>
                <a:endCxn id="123" idx="2"/>
              </p:cNvCxnSpPr>
              <p:nvPr/>
            </p:nvCxnSpPr>
            <p:spPr>
              <a:xfrm>
                <a:off x="3465613" y="4984699"/>
                <a:ext cx="7052547" cy="93487"/>
              </a:xfrm>
              <a:prstGeom prst="line">
                <a:avLst/>
              </a:prstGeom>
            </p:spPr>
            <p:style>
              <a:lnRef idx="1">
                <a:schemeClr val="dk1"/>
              </a:lnRef>
              <a:fillRef idx="0">
                <a:schemeClr val="dk1"/>
              </a:fillRef>
              <a:effectRef idx="0">
                <a:schemeClr val="dk1"/>
              </a:effectRef>
              <a:fontRef idx="minor">
                <a:schemeClr val="tx1"/>
              </a:fontRef>
            </p:style>
          </p:cxnSp>
          <p:cxnSp>
            <p:nvCxnSpPr>
              <p:cNvPr id="111" name="直接连接符 110"/>
              <p:cNvCxnSpPr>
                <a:stCxn id="118" idx="6"/>
                <a:endCxn id="124" idx="2"/>
              </p:cNvCxnSpPr>
              <p:nvPr/>
            </p:nvCxnSpPr>
            <p:spPr>
              <a:xfrm flipV="1">
                <a:off x="2959243" y="5304098"/>
                <a:ext cx="7046718" cy="40198"/>
              </a:xfrm>
              <a:prstGeom prst="line">
                <a:avLst/>
              </a:prstGeom>
            </p:spPr>
            <p:style>
              <a:lnRef idx="1">
                <a:schemeClr val="dk1"/>
              </a:lnRef>
              <a:fillRef idx="0">
                <a:schemeClr val="dk1"/>
              </a:fillRef>
              <a:effectRef idx="0">
                <a:schemeClr val="dk1"/>
              </a:effectRef>
              <a:fontRef idx="minor">
                <a:schemeClr val="tx1"/>
              </a:fontRef>
            </p:style>
          </p:cxnSp>
          <p:cxnSp>
            <p:nvCxnSpPr>
              <p:cNvPr id="112" name="直接连接符 111"/>
              <p:cNvCxnSpPr>
                <a:stCxn id="120" idx="6"/>
                <a:endCxn id="125" idx="2"/>
              </p:cNvCxnSpPr>
              <p:nvPr/>
            </p:nvCxnSpPr>
            <p:spPr>
              <a:xfrm flipV="1">
                <a:off x="3549433" y="5495008"/>
                <a:ext cx="6881782" cy="176172"/>
              </a:xfrm>
              <a:prstGeom prst="line">
                <a:avLst/>
              </a:prstGeom>
            </p:spPr>
            <p:style>
              <a:lnRef idx="1">
                <a:schemeClr val="dk1"/>
              </a:lnRef>
              <a:fillRef idx="0">
                <a:schemeClr val="dk1"/>
              </a:fillRef>
              <a:effectRef idx="0">
                <a:schemeClr val="dk1"/>
              </a:effectRef>
              <a:fontRef idx="minor">
                <a:schemeClr val="tx1"/>
              </a:fontRef>
            </p:style>
          </p:cxnSp>
          <p:sp>
            <p:nvSpPr>
              <p:cNvPr id="115" name="任意多边形 114"/>
              <p:cNvSpPr/>
              <p:nvPr/>
            </p:nvSpPr>
            <p:spPr>
              <a:xfrm>
                <a:off x="2892532" y="4555813"/>
                <a:ext cx="602901" cy="111536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10048 w 602901"/>
                  <a:gd name="connsiteY0" fmla="*/ 0 h 1115367"/>
                  <a:gd name="connsiteX1" fmla="*/ 0 w 602901"/>
                  <a:gd name="connsiteY1" fmla="*/ 803868 h 1115367"/>
                  <a:gd name="connsiteX2" fmla="*/ 602901 w 602901"/>
                  <a:gd name="connsiteY2" fmla="*/ 1115367 h 1115367"/>
                  <a:gd name="connsiteX3" fmla="*/ 544370 w 602901"/>
                  <a:gd name="connsiteY3" fmla="*/ 450752 h 1115367"/>
                  <a:gd name="connsiteX4" fmla="*/ 10048 w 602901"/>
                  <a:gd name="connsiteY4" fmla="*/ 0 h 111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01" h="1115367">
                    <a:moveTo>
                      <a:pt x="10048" y="0"/>
                    </a:moveTo>
                    <a:lnTo>
                      <a:pt x="0" y="803868"/>
                    </a:lnTo>
                    <a:lnTo>
                      <a:pt x="602901" y="1115367"/>
                    </a:lnTo>
                    <a:lnTo>
                      <a:pt x="544370" y="450752"/>
                    </a:lnTo>
                    <a:lnTo>
                      <a:pt x="1004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6" name="组合 115"/>
              <p:cNvGrpSpPr/>
              <p:nvPr/>
            </p:nvGrpSpPr>
            <p:grpSpPr>
              <a:xfrm>
                <a:off x="2851243" y="4536999"/>
                <a:ext cx="698190" cy="1188181"/>
                <a:chOff x="5085437" y="5015532"/>
                <a:chExt cx="698190" cy="1188181"/>
              </a:xfrm>
            </p:grpSpPr>
            <p:sp>
              <p:nvSpPr>
                <p:cNvPr id="117" name="Oval 68">
                  <a:extLst>
                    <a:ext uri="{FF2B5EF4-FFF2-40B4-BE49-F238E27FC236}">
                      <a16:creationId xmlns:a16="http://schemas.microsoft.com/office/drawing/2014/main" id="{C52417DA-C316-664F-8D1F-4617FC954115}"/>
                    </a:ext>
                  </a:extLst>
                </p:cNvPr>
                <p:cNvSpPr/>
                <p:nvPr/>
              </p:nvSpPr>
              <p:spPr>
                <a:xfrm>
                  <a:off x="5091788" y="50155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18" name="Oval 70">
                  <a:extLst>
                    <a:ext uri="{FF2B5EF4-FFF2-40B4-BE49-F238E27FC236}">
                      <a16:creationId xmlns:a16="http://schemas.microsoft.com/office/drawing/2014/main" id="{2DAF4F58-3C53-784B-9F59-99928283FCA7}"/>
                    </a:ext>
                  </a:extLst>
                </p:cNvPr>
                <p:cNvSpPr/>
                <p:nvPr/>
              </p:nvSpPr>
              <p:spPr>
                <a:xfrm>
                  <a:off x="508543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19" name="Oval 69">
                  <a:extLst>
                    <a:ext uri="{FF2B5EF4-FFF2-40B4-BE49-F238E27FC236}">
                      <a16:creationId xmlns:a16="http://schemas.microsoft.com/office/drawing/2014/main" id="{B6F42F02-D0FF-6646-B13A-89EA436CBFEC}"/>
                    </a:ext>
                  </a:extLst>
                </p:cNvPr>
                <p:cNvSpPr/>
                <p:nvPr/>
              </p:nvSpPr>
              <p:spPr>
                <a:xfrm>
                  <a:off x="5591807" y="540923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0" name="Oval 71">
                  <a:extLst>
                    <a:ext uri="{FF2B5EF4-FFF2-40B4-BE49-F238E27FC236}">
                      <a16:creationId xmlns:a16="http://schemas.microsoft.com/office/drawing/2014/main" id="{90A81153-8C6F-684F-B62B-1D2DA9315AB9}"/>
                    </a:ext>
                  </a:extLst>
                </p:cNvPr>
                <p:cNvSpPr/>
                <p:nvPr/>
              </p:nvSpPr>
              <p:spPr>
                <a:xfrm>
                  <a:off x="5675627" y="609571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cxnSp>
          <p:nvCxnSpPr>
            <p:cNvPr id="46" name="直接连接符 45"/>
            <p:cNvCxnSpPr>
              <a:stCxn id="47" idx="6"/>
            </p:cNvCxnSpPr>
            <p:nvPr/>
          </p:nvCxnSpPr>
          <p:spPr>
            <a:xfrm>
              <a:off x="7231414" y="3132139"/>
              <a:ext cx="2339626" cy="330681"/>
            </a:xfrm>
            <a:prstGeom prst="line">
              <a:avLst/>
            </a:prstGeom>
          </p:spPr>
          <p:style>
            <a:lnRef idx="1">
              <a:schemeClr val="dk1"/>
            </a:lnRef>
            <a:fillRef idx="0">
              <a:schemeClr val="dk1"/>
            </a:fillRef>
            <a:effectRef idx="0">
              <a:schemeClr val="dk1"/>
            </a:effectRef>
            <a:fontRef idx="minor">
              <a:schemeClr val="tx1"/>
            </a:fontRef>
          </p:style>
        </p:cxnSp>
        <p:sp>
          <p:nvSpPr>
            <p:cNvPr id="47" name="Oval 68">
              <a:extLst>
                <a:ext uri="{FF2B5EF4-FFF2-40B4-BE49-F238E27FC236}">
                  <a16:creationId xmlns:a16="http://schemas.microsoft.com/office/drawing/2014/main" id="{C52417DA-C316-664F-8D1F-4617FC954115}"/>
                </a:ext>
              </a:extLst>
            </p:cNvPr>
            <p:cNvSpPr/>
            <p:nvPr/>
          </p:nvSpPr>
          <p:spPr>
            <a:xfrm>
              <a:off x="7123414" y="3078139"/>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cxnSp>
          <p:nvCxnSpPr>
            <p:cNvPr id="48" name="直接连接符 47"/>
            <p:cNvCxnSpPr>
              <a:stCxn id="117" idx="6"/>
              <a:endCxn id="47" idx="2"/>
            </p:cNvCxnSpPr>
            <p:nvPr/>
          </p:nvCxnSpPr>
          <p:spPr>
            <a:xfrm flipV="1">
              <a:off x="2608978" y="3132139"/>
              <a:ext cx="4514436" cy="31359"/>
            </a:xfrm>
            <a:prstGeom prst="line">
              <a:avLst/>
            </a:prstGeom>
          </p:spPr>
          <p:style>
            <a:lnRef idx="1">
              <a:schemeClr val="dk1"/>
            </a:lnRef>
            <a:fillRef idx="0">
              <a:schemeClr val="dk1"/>
            </a:fillRef>
            <a:effectRef idx="0">
              <a:schemeClr val="dk1"/>
            </a:effectRef>
            <a:fontRef idx="minor">
              <a:schemeClr val="tx1"/>
            </a:fontRef>
          </p:style>
        </p:cxnSp>
        <p:cxnSp>
          <p:nvCxnSpPr>
            <p:cNvPr id="49" name="直接连接符 48"/>
            <p:cNvCxnSpPr>
              <a:stCxn id="47" idx="6"/>
              <a:endCxn id="122" idx="2"/>
            </p:cNvCxnSpPr>
            <p:nvPr/>
          </p:nvCxnSpPr>
          <p:spPr>
            <a:xfrm>
              <a:off x="7231414" y="3132139"/>
              <a:ext cx="2638615" cy="74228"/>
            </a:xfrm>
            <a:prstGeom prst="line">
              <a:avLst/>
            </a:prstGeom>
          </p:spPr>
          <p:style>
            <a:lnRef idx="1">
              <a:schemeClr val="dk1"/>
            </a:lnRef>
            <a:fillRef idx="0">
              <a:schemeClr val="dk1"/>
            </a:fillRef>
            <a:effectRef idx="0">
              <a:schemeClr val="dk1"/>
            </a:effectRef>
            <a:fontRef idx="minor">
              <a:schemeClr val="tx1"/>
            </a:fontRef>
          </p:style>
        </p:cxnSp>
      </p:grpSp>
      <p:sp>
        <p:nvSpPr>
          <p:cNvPr id="55" name="标题 1">
            <a:extLst>
              <a:ext uri="{FF2B5EF4-FFF2-40B4-BE49-F238E27FC236}">
                <a16:creationId xmlns:a16="http://schemas.microsoft.com/office/drawing/2014/main" id="{1367334C-F204-4794-A2EA-E1BC357900BA}"/>
              </a:ext>
            </a:extLst>
          </p:cNvPr>
          <p:cNvSpPr>
            <a:spLocks noGrp="1"/>
          </p:cNvSpPr>
          <p:nvPr>
            <p:ph type="title"/>
          </p:nvPr>
        </p:nvSpPr>
        <p:spPr>
          <a:xfrm>
            <a:off x="838200" y="365126"/>
            <a:ext cx="10515600" cy="957802"/>
          </a:xfrm>
        </p:spPr>
        <p:txBody>
          <a:bodyPr>
            <a:normAutofit fontScale="90000"/>
          </a:bodyPr>
          <a:lstStyle/>
          <a:p>
            <a:pPr lvl="1" algn="ctr">
              <a:lnSpc>
                <a:spcPct val="150000"/>
              </a:lnSpc>
            </a:pPr>
            <a:r>
              <a:rPr lang="en-US" altLang="zh-CN" sz="4400" dirty="0">
                <a:solidFill>
                  <a:schemeClr val="tx1"/>
                </a:solidFill>
                <a:latin typeface="Arial" panose="020B0604020202020204" pitchFamily="34" charset="0"/>
                <a:cs typeface="Arial" panose="020B0604020202020204" pitchFamily="34" charset="0"/>
              </a:rPr>
              <a:t>Step4  Vertex refinement</a:t>
            </a:r>
          </a:p>
        </p:txBody>
      </p:sp>
    </p:spTree>
    <p:extLst>
      <p:ext uri="{BB962C8B-B14F-4D97-AF65-F5344CB8AC3E}">
        <p14:creationId xmlns:p14="http://schemas.microsoft.com/office/powerpoint/2010/main" val="3978555060"/>
      </p:ext>
    </p:extLst>
  </p:cSld>
  <p:clrMapOvr>
    <a:masterClrMapping/>
  </p:clrMapOvr>
  <mc:AlternateContent xmlns:mc="http://schemas.openxmlformats.org/markup-compatibility/2006" xmlns:p14="http://schemas.microsoft.com/office/powerpoint/2010/main">
    <mc:Choice Requires="p14">
      <p:transition spd="slow" p14:dur="2000" advTm="15869"/>
    </mc:Choice>
    <mc:Fallback xmlns="">
      <p:transition spd="slow" advTm="15869"/>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1568773" y="1745761"/>
            <a:ext cx="9349524" cy="610765"/>
            <a:chOff x="1851876" y="1268554"/>
            <a:chExt cx="9349524" cy="610765"/>
          </a:xfrm>
        </p:grpSpPr>
        <p:grpSp>
          <p:nvGrpSpPr>
            <p:cNvPr id="75" name="组合 74"/>
            <p:cNvGrpSpPr/>
            <p:nvPr/>
          </p:nvGrpSpPr>
          <p:grpSpPr>
            <a:xfrm>
              <a:off x="2995772" y="1273231"/>
              <a:ext cx="355207" cy="400110"/>
              <a:chOff x="4906689" y="2877765"/>
              <a:chExt cx="355207" cy="400110"/>
            </a:xfrm>
          </p:grpSpPr>
          <p:sp>
            <p:nvSpPr>
              <p:cNvPr id="132" name="圆角矩形 131"/>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3" name="文本框 132"/>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76" name="组合 75"/>
            <p:cNvGrpSpPr/>
            <p:nvPr/>
          </p:nvGrpSpPr>
          <p:grpSpPr>
            <a:xfrm>
              <a:off x="5286084" y="1269838"/>
              <a:ext cx="355207" cy="400110"/>
              <a:chOff x="5949226" y="2874372"/>
              <a:chExt cx="355207" cy="400110"/>
            </a:xfrm>
          </p:grpSpPr>
          <p:sp>
            <p:nvSpPr>
              <p:cNvPr id="130" name="圆角矩形 129"/>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1" name="文本框 130"/>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1</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77" name="组合 76"/>
            <p:cNvGrpSpPr/>
            <p:nvPr/>
          </p:nvGrpSpPr>
          <p:grpSpPr>
            <a:xfrm>
              <a:off x="7624682" y="1268554"/>
              <a:ext cx="355207" cy="400110"/>
              <a:chOff x="7055924" y="2873088"/>
              <a:chExt cx="355207" cy="400110"/>
            </a:xfrm>
          </p:grpSpPr>
          <p:sp>
            <p:nvSpPr>
              <p:cNvPr id="128" name="圆角矩形 127"/>
              <p:cNvSpPr/>
              <p:nvPr/>
            </p:nvSpPr>
            <p:spPr>
              <a:xfrm>
                <a:off x="7058827" y="2938919"/>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29" name="文本框 128"/>
              <p:cNvSpPr txBox="1"/>
              <p:nvPr/>
            </p:nvSpPr>
            <p:spPr>
              <a:xfrm>
                <a:off x="7055924" y="2873088"/>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2</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78" name="组合 77"/>
            <p:cNvGrpSpPr/>
            <p:nvPr/>
          </p:nvGrpSpPr>
          <p:grpSpPr>
            <a:xfrm>
              <a:off x="9947860" y="1270636"/>
              <a:ext cx="355207" cy="400110"/>
              <a:chOff x="8153552" y="2875170"/>
              <a:chExt cx="355207" cy="400110"/>
            </a:xfrm>
          </p:grpSpPr>
          <p:sp>
            <p:nvSpPr>
              <p:cNvPr id="126" name="圆角矩形 125"/>
              <p:cNvSpPr/>
              <p:nvPr/>
            </p:nvSpPr>
            <p:spPr>
              <a:xfrm>
                <a:off x="8156455" y="2941001"/>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27" name="文本框 126"/>
              <p:cNvSpPr txBox="1"/>
              <p:nvPr/>
            </p:nvSpPr>
            <p:spPr>
              <a:xfrm>
                <a:off x="8153552" y="2875170"/>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3</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79" name="文本框 78"/>
            <p:cNvSpPr txBox="1"/>
            <p:nvPr/>
          </p:nvSpPr>
          <p:spPr>
            <a:xfrm>
              <a:off x="1851876" y="1479209"/>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80" name="直接箭头连接符 79"/>
            <p:cNvCxnSpPr/>
            <p:nvPr/>
          </p:nvCxnSpPr>
          <p:spPr>
            <a:xfrm>
              <a:off x="2165220" y="1729568"/>
              <a:ext cx="9036180"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接连接符 80"/>
            <p:cNvCxnSpPr>
              <a:endCxn id="133" idx="2"/>
            </p:cNvCxnSpPr>
            <p:nvPr/>
          </p:nvCxnSpPr>
          <p:spPr>
            <a:xfrm flipV="1">
              <a:off x="3173375" y="1673341"/>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a:endCxn id="131" idx="2"/>
            </p:cNvCxnSpPr>
            <p:nvPr/>
          </p:nvCxnSpPr>
          <p:spPr>
            <a:xfrm flipV="1">
              <a:off x="5463686" y="1669948"/>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a:endCxn id="129" idx="2"/>
            </p:cNvCxnSpPr>
            <p:nvPr/>
          </p:nvCxnSpPr>
          <p:spPr>
            <a:xfrm flipV="1">
              <a:off x="7802285" y="1668664"/>
              <a:ext cx="1" cy="4875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a:endCxn id="127" idx="2"/>
            </p:cNvCxnSpPr>
            <p:nvPr/>
          </p:nvCxnSpPr>
          <p:spPr>
            <a:xfrm flipV="1">
              <a:off x="10125464" y="1670746"/>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2" name="组合 1"/>
          <p:cNvGrpSpPr/>
          <p:nvPr/>
        </p:nvGrpSpPr>
        <p:grpSpPr>
          <a:xfrm>
            <a:off x="2171245" y="2974666"/>
            <a:ext cx="8422280" cy="1396885"/>
            <a:chOff x="2171245" y="2974666"/>
            <a:chExt cx="8422280" cy="1396885"/>
          </a:xfrm>
        </p:grpSpPr>
        <p:grpSp>
          <p:nvGrpSpPr>
            <p:cNvPr id="104" name="组合 103"/>
            <p:cNvGrpSpPr/>
            <p:nvPr/>
          </p:nvGrpSpPr>
          <p:grpSpPr>
            <a:xfrm>
              <a:off x="2171245" y="2974666"/>
              <a:ext cx="8422280" cy="1396885"/>
              <a:chOff x="2527861" y="4402167"/>
              <a:chExt cx="8422280" cy="1396885"/>
            </a:xfrm>
          </p:grpSpPr>
          <p:sp>
            <p:nvSpPr>
              <p:cNvPr id="105" name="矩形 104"/>
              <p:cNvSpPr/>
              <p:nvPr/>
            </p:nvSpPr>
            <p:spPr>
              <a:xfrm>
                <a:off x="2527861" y="4460422"/>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矩形 105"/>
              <p:cNvSpPr/>
              <p:nvPr/>
            </p:nvSpPr>
            <p:spPr>
              <a:xfrm>
                <a:off x="9622443" y="4402167"/>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任意多边形 106"/>
              <p:cNvSpPr/>
              <p:nvPr/>
            </p:nvSpPr>
            <p:spPr>
              <a:xfrm>
                <a:off x="9965840" y="4632696"/>
                <a:ext cx="627888" cy="890016"/>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888" h="890016">
                    <a:moveTo>
                      <a:pt x="323088" y="0"/>
                    </a:moveTo>
                    <a:lnTo>
                      <a:pt x="0" y="292608"/>
                    </a:lnTo>
                    <a:lnTo>
                      <a:pt x="103632" y="688848"/>
                    </a:lnTo>
                    <a:lnTo>
                      <a:pt x="542544" y="890016"/>
                    </a:lnTo>
                    <a:lnTo>
                      <a:pt x="627888" y="445008"/>
                    </a:lnTo>
                    <a:lnTo>
                      <a:pt x="32308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8" name="组合 107"/>
              <p:cNvGrpSpPr/>
              <p:nvPr/>
            </p:nvGrpSpPr>
            <p:grpSpPr>
              <a:xfrm>
                <a:off x="9911840" y="4579868"/>
                <a:ext cx="714320" cy="969140"/>
                <a:chOff x="9879996" y="5112401"/>
                <a:chExt cx="714320" cy="969140"/>
              </a:xfrm>
            </p:grpSpPr>
            <p:sp>
              <p:nvSpPr>
                <p:cNvPr id="121" name="Oval 78">
                  <a:extLst>
                    <a:ext uri="{FF2B5EF4-FFF2-40B4-BE49-F238E27FC236}">
                      <a16:creationId xmlns:a16="http://schemas.microsoft.com/office/drawing/2014/main" id="{827FC855-4BDC-9645-9D6D-92B6F022A356}"/>
                    </a:ext>
                  </a:extLst>
                </p:cNvPr>
                <p:cNvSpPr/>
                <p:nvPr/>
              </p:nvSpPr>
              <p:spPr>
                <a:xfrm>
                  <a:off x="9879996" y="540600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2" name="Oval 79">
                  <a:extLst>
                    <a:ext uri="{FF2B5EF4-FFF2-40B4-BE49-F238E27FC236}">
                      <a16:creationId xmlns:a16="http://schemas.microsoft.com/office/drawing/2014/main" id="{66500CF2-FF33-2940-BAE0-6142EBE2B1F3}"/>
                    </a:ext>
                  </a:extLst>
                </p:cNvPr>
                <p:cNvSpPr/>
                <p:nvPr/>
              </p:nvSpPr>
              <p:spPr>
                <a:xfrm>
                  <a:off x="10194801" y="5112401"/>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3" name="Oval 80">
                  <a:extLst>
                    <a:ext uri="{FF2B5EF4-FFF2-40B4-BE49-F238E27FC236}">
                      <a16:creationId xmlns:a16="http://schemas.microsoft.com/office/drawing/2014/main" id="{D692DAEC-41E4-624F-9DA4-46B4EC0A08AC}"/>
                    </a:ext>
                  </a:extLst>
                </p:cNvPr>
                <p:cNvSpPr/>
                <p:nvPr/>
              </p:nvSpPr>
              <p:spPr>
                <a:xfrm>
                  <a:off x="10486316" y="555671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4" name="Oval 81">
                  <a:extLst>
                    <a:ext uri="{FF2B5EF4-FFF2-40B4-BE49-F238E27FC236}">
                      <a16:creationId xmlns:a16="http://schemas.microsoft.com/office/drawing/2014/main" id="{FD57E963-C4FD-D345-B321-26BE9FFD9BF1}"/>
                    </a:ext>
                  </a:extLst>
                </p:cNvPr>
                <p:cNvSpPr/>
                <p:nvPr/>
              </p:nvSpPr>
              <p:spPr>
                <a:xfrm>
                  <a:off x="9974117" y="57826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5" name="Oval 82">
                  <a:extLst>
                    <a:ext uri="{FF2B5EF4-FFF2-40B4-BE49-F238E27FC236}">
                      <a16:creationId xmlns:a16="http://schemas.microsoft.com/office/drawing/2014/main" id="{1705314D-27FE-7443-B1E3-F8FD17FA4E6F}"/>
                    </a:ext>
                  </a:extLst>
                </p:cNvPr>
                <p:cNvSpPr/>
                <p:nvPr/>
              </p:nvSpPr>
              <p:spPr>
                <a:xfrm>
                  <a:off x="10399371" y="5973541"/>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cxnSp>
            <p:nvCxnSpPr>
              <p:cNvPr id="110" name="直接连接符 109"/>
              <p:cNvCxnSpPr>
                <a:stCxn id="119" idx="6"/>
                <a:endCxn id="123" idx="2"/>
              </p:cNvCxnSpPr>
              <p:nvPr/>
            </p:nvCxnSpPr>
            <p:spPr>
              <a:xfrm>
                <a:off x="3465613" y="4984699"/>
                <a:ext cx="7052547" cy="93487"/>
              </a:xfrm>
              <a:prstGeom prst="line">
                <a:avLst/>
              </a:prstGeom>
            </p:spPr>
            <p:style>
              <a:lnRef idx="1">
                <a:schemeClr val="dk1"/>
              </a:lnRef>
              <a:fillRef idx="0">
                <a:schemeClr val="dk1"/>
              </a:fillRef>
              <a:effectRef idx="0">
                <a:schemeClr val="dk1"/>
              </a:effectRef>
              <a:fontRef idx="minor">
                <a:schemeClr val="tx1"/>
              </a:fontRef>
            </p:style>
          </p:cxnSp>
          <p:cxnSp>
            <p:nvCxnSpPr>
              <p:cNvPr id="111" name="直接连接符 110"/>
              <p:cNvCxnSpPr>
                <a:stCxn id="118" idx="6"/>
                <a:endCxn id="124" idx="2"/>
              </p:cNvCxnSpPr>
              <p:nvPr/>
            </p:nvCxnSpPr>
            <p:spPr>
              <a:xfrm flipV="1">
                <a:off x="2959243" y="5304098"/>
                <a:ext cx="7046718" cy="40198"/>
              </a:xfrm>
              <a:prstGeom prst="line">
                <a:avLst/>
              </a:prstGeom>
            </p:spPr>
            <p:style>
              <a:lnRef idx="1">
                <a:schemeClr val="dk1"/>
              </a:lnRef>
              <a:fillRef idx="0">
                <a:schemeClr val="dk1"/>
              </a:fillRef>
              <a:effectRef idx="0">
                <a:schemeClr val="dk1"/>
              </a:effectRef>
              <a:fontRef idx="minor">
                <a:schemeClr val="tx1"/>
              </a:fontRef>
            </p:style>
          </p:cxnSp>
          <p:cxnSp>
            <p:nvCxnSpPr>
              <p:cNvPr id="112" name="直接连接符 111"/>
              <p:cNvCxnSpPr>
                <a:stCxn id="120" idx="6"/>
                <a:endCxn id="125" idx="2"/>
              </p:cNvCxnSpPr>
              <p:nvPr/>
            </p:nvCxnSpPr>
            <p:spPr>
              <a:xfrm flipV="1">
                <a:off x="3435133" y="5495008"/>
                <a:ext cx="6996082" cy="130452"/>
              </a:xfrm>
              <a:prstGeom prst="line">
                <a:avLst/>
              </a:prstGeom>
            </p:spPr>
            <p:style>
              <a:lnRef idx="1">
                <a:schemeClr val="dk1"/>
              </a:lnRef>
              <a:fillRef idx="0">
                <a:schemeClr val="dk1"/>
              </a:fillRef>
              <a:effectRef idx="0">
                <a:schemeClr val="dk1"/>
              </a:effectRef>
              <a:fontRef idx="minor">
                <a:schemeClr val="tx1"/>
              </a:fontRef>
            </p:style>
          </p:cxnSp>
          <p:sp>
            <p:nvSpPr>
              <p:cNvPr id="115" name="任意多边形 114"/>
              <p:cNvSpPr/>
              <p:nvPr/>
            </p:nvSpPr>
            <p:spPr>
              <a:xfrm>
                <a:off x="2892532" y="4555813"/>
                <a:ext cx="544370" cy="107726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10048 w 602901"/>
                  <a:gd name="connsiteY0" fmla="*/ 0 h 1115367"/>
                  <a:gd name="connsiteX1" fmla="*/ 0 w 602901"/>
                  <a:gd name="connsiteY1" fmla="*/ 803868 h 1115367"/>
                  <a:gd name="connsiteX2" fmla="*/ 602901 w 602901"/>
                  <a:gd name="connsiteY2" fmla="*/ 1115367 h 1115367"/>
                  <a:gd name="connsiteX3" fmla="*/ 544370 w 602901"/>
                  <a:gd name="connsiteY3" fmla="*/ 450752 h 1115367"/>
                  <a:gd name="connsiteX4" fmla="*/ 10048 w 602901"/>
                  <a:gd name="connsiteY4" fmla="*/ 0 h 1115367"/>
                  <a:gd name="connsiteX0" fmla="*/ 10048 w 544370"/>
                  <a:gd name="connsiteY0" fmla="*/ 0 h 1077267"/>
                  <a:gd name="connsiteX1" fmla="*/ 0 w 544370"/>
                  <a:gd name="connsiteY1" fmla="*/ 803868 h 1077267"/>
                  <a:gd name="connsiteX2" fmla="*/ 511461 w 544370"/>
                  <a:gd name="connsiteY2" fmla="*/ 1077267 h 1077267"/>
                  <a:gd name="connsiteX3" fmla="*/ 544370 w 544370"/>
                  <a:gd name="connsiteY3" fmla="*/ 450752 h 1077267"/>
                  <a:gd name="connsiteX4" fmla="*/ 10048 w 544370"/>
                  <a:gd name="connsiteY4" fmla="*/ 0 h 1077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370" h="1077267">
                    <a:moveTo>
                      <a:pt x="10048" y="0"/>
                    </a:moveTo>
                    <a:lnTo>
                      <a:pt x="0" y="803868"/>
                    </a:lnTo>
                    <a:lnTo>
                      <a:pt x="511461" y="1077267"/>
                    </a:lnTo>
                    <a:lnTo>
                      <a:pt x="544370" y="450752"/>
                    </a:lnTo>
                    <a:lnTo>
                      <a:pt x="1004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6" name="组合 115"/>
              <p:cNvGrpSpPr/>
              <p:nvPr/>
            </p:nvGrpSpPr>
            <p:grpSpPr>
              <a:xfrm>
                <a:off x="2851243" y="4536999"/>
                <a:ext cx="614370" cy="1142461"/>
                <a:chOff x="5085437" y="5015532"/>
                <a:chExt cx="614370" cy="1142461"/>
              </a:xfrm>
            </p:grpSpPr>
            <p:sp>
              <p:nvSpPr>
                <p:cNvPr id="117" name="Oval 68">
                  <a:extLst>
                    <a:ext uri="{FF2B5EF4-FFF2-40B4-BE49-F238E27FC236}">
                      <a16:creationId xmlns:a16="http://schemas.microsoft.com/office/drawing/2014/main" id="{C52417DA-C316-664F-8D1F-4617FC954115}"/>
                    </a:ext>
                  </a:extLst>
                </p:cNvPr>
                <p:cNvSpPr/>
                <p:nvPr/>
              </p:nvSpPr>
              <p:spPr>
                <a:xfrm>
                  <a:off x="5091788" y="50155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18" name="Oval 70">
                  <a:extLst>
                    <a:ext uri="{FF2B5EF4-FFF2-40B4-BE49-F238E27FC236}">
                      <a16:creationId xmlns:a16="http://schemas.microsoft.com/office/drawing/2014/main" id="{2DAF4F58-3C53-784B-9F59-99928283FCA7}"/>
                    </a:ext>
                  </a:extLst>
                </p:cNvPr>
                <p:cNvSpPr/>
                <p:nvPr/>
              </p:nvSpPr>
              <p:spPr>
                <a:xfrm>
                  <a:off x="508543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19" name="Oval 69">
                  <a:extLst>
                    <a:ext uri="{FF2B5EF4-FFF2-40B4-BE49-F238E27FC236}">
                      <a16:creationId xmlns:a16="http://schemas.microsoft.com/office/drawing/2014/main" id="{B6F42F02-D0FF-6646-B13A-89EA436CBFEC}"/>
                    </a:ext>
                  </a:extLst>
                </p:cNvPr>
                <p:cNvSpPr/>
                <p:nvPr/>
              </p:nvSpPr>
              <p:spPr>
                <a:xfrm>
                  <a:off x="5591807" y="540923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0" name="Oval 71">
                  <a:extLst>
                    <a:ext uri="{FF2B5EF4-FFF2-40B4-BE49-F238E27FC236}">
                      <a16:creationId xmlns:a16="http://schemas.microsoft.com/office/drawing/2014/main" id="{90A81153-8C6F-684F-B62B-1D2DA9315AB9}"/>
                    </a:ext>
                  </a:extLst>
                </p:cNvPr>
                <p:cNvSpPr/>
                <p:nvPr/>
              </p:nvSpPr>
              <p:spPr>
                <a:xfrm>
                  <a:off x="5561327" y="604999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cxnSp>
          <p:nvCxnSpPr>
            <p:cNvPr id="46" name="直接连接符 45"/>
            <p:cNvCxnSpPr>
              <a:stCxn id="47" idx="6"/>
            </p:cNvCxnSpPr>
            <p:nvPr/>
          </p:nvCxnSpPr>
          <p:spPr>
            <a:xfrm>
              <a:off x="7231414" y="3132139"/>
              <a:ext cx="2339626" cy="330681"/>
            </a:xfrm>
            <a:prstGeom prst="line">
              <a:avLst/>
            </a:prstGeom>
          </p:spPr>
          <p:style>
            <a:lnRef idx="1">
              <a:schemeClr val="dk1"/>
            </a:lnRef>
            <a:fillRef idx="0">
              <a:schemeClr val="dk1"/>
            </a:fillRef>
            <a:effectRef idx="0">
              <a:schemeClr val="dk1"/>
            </a:effectRef>
            <a:fontRef idx="minor">
              <a:schemeClr val="tx1"/>
            </a:fontRef>
          </p:style>
        </p:cxnSp>
        <p:sp>
          <p:nvSpPr>
            <p:cNvPr id="47" name="Oval 68">
              <a:extLst>
                <a:ext uri="{FF2B5EF4-FFF2-40B4-BE49-F238E27FC236}">
                  <a16:creationId xmlns:a16="http://schemas.microsoft.com/office/drawing/2014/main" id="{C52417DA-C316-664F-8D1F-4617FC954115}"/>
                </a:ext>
              </a:extLst>
            </p:cNvPr>
            <p:cNvSpPr/>
            <p:nvPr/>
          </p:nvSpPr>
          <p:spPr>
            <a:xfrm>
              <a:off x="7123414" y="3078139"/>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cxnSp>
          <p:nvCxnSpPr>
            <p:cNvPr id="48" name="直接连接符 47"/>
            <p:cNvCxnSpPr>
              <a:endCxn id="47" idx="2"/>
            </p:cNvCxnSpPr>
            <p:nvPr/>
          </p:nvCxnSpPr>
          <p:spPr>
            <a:xfrm flipV="1">
              <a:off x="2608978" y="3132139"/>
              <a:ext cx="4514436" cy="31359"/>
            </a:xfrm>
            <a:prstGeom prst="line">
              <a:avLst/>
            </a:prstGeom>
          </p:spPr>
          <p:style>
            <a:lnRef idx="1">
              <a:schemeClr val="dk1"/>
            </a:lnRef>
            <a:fillRef idx="0">
              <a:schemeClr val="dk1"/>
            </a:fillRef>
            <a:effectRef idx="0">
              <a:schemeClr val="dk1"/>
            </a:effectRef>
            <a:fontRef idx="minor">
              <a:schemeClr val="tx1"/>
            </a:fontRef>
          </p:style>
        </p:cxnSp>
        <p:cxnSp>
          <p:nvCxnSpPr>
            <p:cNvPr id="49" name="直接连接符 48"/>
            <p:cNvCxnSpPr>
              <a:stCxn id="47" idx="6"/>
            </p:cNvCxnSpPr>
            <p:nvPr/>
          </p:nvCxnSpPr>
          <p:spPr>
            <a:xfrm>
              <a:off x="7231414" y="3132139"/>
              <a:ext cx="2638615" cy="74228"/>
            </a:xfrm>
            <a:prstGeom prst="line">
              <a:avLst/>
            </a:prstGeom>
          </p:spPr>
          <p:style>
            <a:lnRef idx="1">
              <a:schemeClr val="dk1"/>
            </a:lnRef>
            <a:fillRef idx="0">
              <a:schemeClr val="dk1"/>
            </a:fillRef>
            <a:effectRef idx="0">
              <a:schemeClr val="dk1"/>
            </a:effectRef>
            <a:fontRef idx="minor">
              <a:schemeClr val="tx1"/>
            </a:fontRef>
          </p:style>
        </p:cxnSp>
      </p:grpSp>
      <p:sp>
        <p:nvSpPr>
          <p:cNvPr id="55" name="标题 1">
            <a:extLst>
              <a:ext uri="{FF2B5EF4-FFF2-40B4-BE49-F238E27FC236}">
                <a16:creationId xmlns:a16="http://schemas.microsoft.com/office/drawing/2014/main" id="{EB0F969F-9B39-42F7-AEBF-757EAC3B9A5D}"/>
              </a:ext>
            </a:extLst>
          </p:cNvPr>
          <p:cNvSpPr>
            <a:spLocks noGrp="1"/>
          </p:cNvSpPr>
          <p:nvPr>
            <p:ph type="title"/>
          </p:nvPr>
        </p:nvSpPr>
        <p:spPr>
          <a:xfrm>
            <a:off x="838200" y="365126"/>
            <a:ext cx="10515600" cy="957802"/>
          </a:xfrm>
        </p:spPr>
        <p:txBody>
          <a:bodyPr>
            <a:normAutofit fontScale="90000"/>
          </a:bodyPr>
          <a:lstStyle/>
          <a:p>
            <a:pPr lvl="1" algn="ctr">
              <a:lnSpc>
                <a:spcPct val="150000"/>
              </a:lnSpc>
            </a:pPr>
            <a:r>
              <a:rPr lang="en-US" altLang="zh-CN" sz="4400" dirty="0">
                <a:solidFill>
                  <a:schemeClr val="tx1"/>
                </a:solidFill>
                <a:latin typeface="Arial" panose="020B0604020202020204" pitchFamily="34" charset="0"/>
                <a:cs typeface="Arial" panose="020B0604020202020204" pitchFamily="34" charset="0"/>
              </a:rPr>
              <a:t>Step4  Vertex refinement</a:t>
            </a:r>
          </a:p>
        </p:txBody>
      </p:sp>
    </p:spTree>
    <p:extLst>
      <p:ext uri="{BB962C8B-B14F-4D97-AF65-F5344CB8AC3E}">
        <p14:creationId xmlns:p14="http://schemas.microsoft.com/office/powerpoint/2010/main" val="1385920937"/>
      </p:ext>
    </p:extLst>
  </p:cSld>
  <p:clrMapOvr>
    <a:masterClrMapping/>
  </p:clrMapOvr>
  <mc:AlternateContent xmlns:mc="http://schemas.openxmlformats.org/markup-compatibility/2006" xmlns:p14="http://schemas.microsoft.com/office/powerpoint/2010/main">
    <mc:Choice Requires="p14">
      <p:transition spd="slow" p14:dur="2000" advTm="30320"/>
    </mc:Choice>
    <mc:Fallback xmlns="">
      <p:transition spd="slow" advTm="3032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7" name="组合 136"/>
          <p:cNvGrpSpPr/>
          <p:nvPr/>
        </p:nvGrpSpPr>
        <p:grpSpPr>
          <a:xfrm>
            <a:off x="1568773" y="1745761"/>
            <a:ext cx="9349524" cy="610765"/>
            <a:chOff x="1851876" y="1268554"/>
            <a:chExt cx="9349524" cy="610765"/>
          </a:xfrm>
        </p:grpSpPr>
        <p:grpSp>
          <p:nvGrpSpPr>
            <p:cNvPr id="138" name="组合 137"/>
            <p:cNvGrpSpPr/>
            <p:nvPr/>
          </p:nvGrpSpPr>
          <p:grpSpPr>
            <a:xfrm>
              <a:off x="2995772" y="1273231"/>
              <a:ext cx="355207" cy="400110"/>
              <a:chOff x="4906689" y="2877765"/>
              <a:chExt cx="355207" cy="400110"/>
            </a:xfrm>
          </p:grpSpPr>
          <p:sp>
            <p:nvSpPr>
              <p:cNvPr id="154" name="圆角矩形 153"/>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55" name="文本框 154"/>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39" name="组合 138"/>
            <p:cNvGrpSpPr/>
            <p:nvPr/>
          </p:nvGrpSpPr>
          <p:grpSpPr>
            <a:xfrm>
              <a:off x="5286084" y="1269838"/>
              <a:ext cx="355207" cy="400110"/>
              <a:chOff x="5949226" y="2874372"/>
              <a:chExt cx="355207" cy="400110"/>
            </a:xfrm>
          </p:grpSpPr>
          <p:sp>
            <p:nvSpPr>
              <p:cNvPr id="152" name="圆角矩形 151"/>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53" name="文本框 152"/>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1</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40" name="组合 139"/>
            <p:cNvGrpSpPr/>
            <p:nvPr/>
          </p:nvGrpSpPr>
          <p:grpSpPr>
            <a:xfrm>
              <a:off x="7624682" y="1268554"/>
              <a:ext cx="355207" cy="400110"/>
              <a:chOff x="7055924" y="2873088"/>
              <a:chExt cx="355207" cy="400110"/>
            </a:xfrm>
          </p:grpSpPr>
          <p:sp>
            <p:nvSpPr>
              <p:cNvPr id="150" name="圆角矩形 149"/>
              <p:cNvSpPr/>
              <p:nvPr/>
            </p:nvSpPr>
            <p:spPr>
              <a:xfrm>
                <a:off x="7058827" y="2938919"/>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51" name="文本框 150"/>
              <p:cNvSpPr txBox="1"/>
              <p:nvPr/>
            </p:nvSpPr>
            <p:spPr>
              <a:xfrm>
                <a:off x="7055924" y="2873088"/>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2</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41" name="组合 140"/>
            <p:cNvGrpSpPr/>
            <p:nvPr/>
          </p:nvGrpSpPr>
          <p:grpSpPr>
            <a:xfrm>
              <a:off x="9947860" y="1270636"/>
              <a:ext cx="355207" cy="400110"/>
              <a:chOff x="8153552" y="2875170"/>
              <a:chExt cx="355207" cy="400110"/>
            </a:xfrm>
          </p:grpSpPr>
          <p:sp>
            <p:nvSpPr>
              <p:cNvPr id="148" name="圆角矩形 147"/>
              <p:cNvSpPr/>
              <p:nvPr/>
            </p:nvSpPr>
            <p:spPr>
              <a:xfrm>
                <a:off x="8156455" y="2941001"/>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49" name="文本框 148"/>
              <p:cNvSpPr txBox="1"/>
              <p:nvPr/>
            </p:nvSpPr>
            <p:spPr>
              <a:xfrm>
                <a:off x="8153552" y="2875170"/>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3</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142" name="文本框 141"/>
            <p:cNvSpPr txBox="1"/>
            <p:nvPr/>
          </p:nvSpPr>
          <p:spPr>
            <a:xfrm>
              <a:off x="1851876" y="1479209"/>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143" name="直接箭头连接符 142"/>
            <p:cNvCxnSpPr/>
            <p:nvPr/>
          </p:nvCxnSpPr>
          <p:spPr>
            <a:xfrm>
              <a:off x="2165220" y="1729568"/>
              <a:ext cx="9036180"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直接连接符 143"/>
            <p:cNvCxnSpPr>
              <a:endCxn id="155" idx="2"/>
            </p:cNvCxnSpPr>
            <p:nvPr/>
          </p:nvCxnSpPr>
          <p:spPr>
            <a:xfrm flipV="1">
              <a:off x="3173375" y="1673341"/>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5" name="直接连接符 144"/>
            <p:cNvCxnSpPr>
              <a:endCxn id="153" idx="2"/>
            </p:cNvCxnSpPr>
            <p:nvPr/>
          </p:nvCxnSpPr>
          <p:spPr>
            <a:xfrm flipV="1">
              <a:off x="5463686" y="1669948"/>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6" name="直接连接符 145"/>
            <p:cNvCxnSpPr>
              <a:endCxn id="151" idx="2"/>
            </p:cNvCxnSpPr>
            <p:nvPr/>
          </p:nvCxnSpPr>
          <p:spPr>
            <a:xfrm flipV="1">
              <a:off x="7802285" y="1668664"/>
              <a:ext cx="1" cy="4875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7" name="直接连接符 146"/>
            <p:cNvCxnSpPr>
              <a:endCxn id="149" idx="2"/>
            </p:cNvCxnSpPr>
            <p:nvPr/>
          </p:nvCxnSpPr>
          <p:spPr>
            <a:xfrm flipV="1">
              <a:off x="10125464" y="1670746"/>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4" name="组合 3"/>
          <p:cNvGrpSpPr/>
          <p:nvPr/>
        </p:nvGrpSpPr>
        <p:grpSpPr>
          <a:xfrm>
            <a:off x="2171245" y="2974666"/>
            <a:ext cx="8422280" cy="1396885"/>
            <a:chOff x="2171245" y="2974666"/>
            <a:chExt cx="8422280" cy="1396885"/>
          </a:xfrm>
        </p:grpSpPr>
        <p:grpSp>
          <p:nvGrpSpPr>
            <p:cNvPr id="104" name="组合 103"/>
            <p:cNvGrpSpPr/>
            <p:nvPr/>
          </p:nvGrpSpPr>
          <p:grpSpPr>
            <a:xfrm>
              <a:off x="2171245" y="2974666"/>
              <a:ext cx="8422280" cy="1396885"/>
              <a:chOff x="2527861" y="4402167"/>
              <a:chExt cx="8422280" cy="1396885"/>
            </a:xfrm>
          </p:grpSpPr>
          <p:sp>
            <p:nvSpPr>
              <p:cNvPr id="105" name="矩形 104"/>
              <p:cNvSpPr/>
              <p:nvPr/>
            </p:nvSpPr>
            <p:spPr>
              <a:xfrm>
                <a:off x="2527861" y="4460422"/>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矩形 105"/>
              <p:cNvSpPr/>
              <p:nvPr/>
            </p:nvSpPr>
            <p:spPr>
              <a:xfrm>
                <a:off x="9622443" y="4402167"/>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任意多边形 106"/>
              <p:cNvSpPr/>
              <p:nvPr/>
            </p:nvSpPr>
            <p:spPr>
              <a:xfrm>
                <a:off x="9965840" y="4632696"/>
                <a:ext cx="627888" cy="890016"/>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888" h="890016">
                    <a:moveTo>
                      <a:pt x="323088" y="0"/>
                    </a:moveTo>
                    <a:lnTo>
                      <a:pt x="0" y="292608"/>
                    </a:lnTo>
                    <a:lnTo>
                      <a:pt x="103632" y="688848"/>
                    </a:lnTo>
                    <a:lnTo>
                      <a:pt x="542544" y="890016"/>
                    </a:lnTo>
                    <a:lnTo>
                      <a:pt x="627888" y="445008"/>
                    </a:lnTo>
                    <a:lnTo>
                      <a:pt x="32308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8" name="组合 107"/>
              <p:cNvGrpSpPr/>
              <p:nvPr/>
            </p:nvGrpSpPr>
            <p:grpSpPr>
              <a:xfrm>
                <a:off x="9911840" y="4579868"/>
                <a:ext cx="714320" cy="969140"/>
                <a:chOff x="9879996" y="5112401"/>
                <a:chExt cx="714320" cy="969140"/>
              </a:xfrm>
            </p:grpSpPr>
            <p:sp>
              <p:nvSpPr>
                <p:cNvPr id="121" name="Oval 78">
                  <a:extLst>
                    <a:ext uri="{FF2B5EF4-FFF2-40B4-BE49-F238E27FC236}">
                      <a16:creationId xmlns:a16="http://schemas.microsoft.com/office/drawing/2014/main" id="{827FC855-4BDC-9645-9D6D-92B6F022A356}"/>
                    </a:ext>
                  </a:extLst>
                </p:cNvPr>
                <p:cNvSpPr/>
                <p:nvPr/>
              </p:nvSpPr>
              <p:spPr>
                <a:xfrm>
                  <a:off x="9879996" y="540600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2" name="Oval 79">
                  <a:extLst>
                    <a:ext uri="{FF2B5EF4-FFF2-40B4-BE49-F238E27FC236}">
                      <a16:creationId xmlns:a16="http://schemas.microsoft.com/office/drawing/2014/main" id="{66500CF2-FF33-2940-BAE0-6142EBE2B1F3}"/>
                    </a:ext>
                  </a:extLst>
                </p:cNvPr>
                <p:cNvSpPr/>
                <p:nvPr/>
              </p:nvSpPr>
              <p:spPr>
                <a:xfrm>
                  <a:off x="10194801" y="5112401"/>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3" name="Oval 80">
                  <a:extLst>
                    <a:ext uri="{FF2B5EF4-FFF2-40B4-BE49-F238E27FC236}">
                      <a16:creationId xmlns:a16="http://schemas.microsoft.com/office/drawing/2014/main" id="{D692DAEC-41E4-624F-9DA4-46B4EC0A08AC}"/>
                    </a:ext>
                  </a:extLst>
                </p:cNvPr>
                <p:cNvSpPr/>
                <p:nvPr/>
              </p:nvSpPr>
              <p:spPr>
                <a:xfrm>
                  <a:off x="10486316" y="555671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4" name="Oval 81">
                  <a:extLst>
                    <a:ext uri="{FF2B5EF4-FFF2-40B4-BE49-F238E27FC236}">
                      <a16:creationId xmlns:a16="http://schemas.microsoft.com/office/drawing/2014/main" id="{FD57E963-C4FD-D345-B321-26BE9FFD9BF1}"/>
                    </a:ext>
                  </a:extLst>
                </p:cNvPr>
                <p:cNvSpPr/>
                <p:nvPr/>
              </p:nvSpPr>
              <p:spPr>
                <a:xfrm>
                  <a:off x="9974117" y="57826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5" name="Oval 82">
                  <a:extLst>
                    <a:ext uri="{FF2B5EF4-FFF2-40B4-BE49-F238E27FC236}">
                      <a16:creationId xmlns:a16="http://schemas.microsoft.com/office/drawing/2014/main" id="{1705314D-27FE-7443-B1E3-F8FD17FA4E6F}"/>
                    </a:ext>
                  </a:extLst>
                </p:cNvPr>
                <p:cNvSpPr/>
                <p:nvPr/>
              </p:nvSpPr>
              <p:spPr>
                <a:xfrm>
                  <a:off x="10399371" y="5973541"/>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cxnSp>
            <p:nvCxnSpPr>
              <p:cNvPr id="110" name="直接连接符 109"/>
              <p:cNvCxnSpPr>
                <a:stCxn id="119" idx="6"/>
                <a:endCxn id="123" idx="2"/>
              </p:cNvCxnSpPr>
              <p:nvPr/>
            </p:nvCxnSpPr>
            <p:spPr>
              <a:xfrm>
                <a:off x="3465613" y="4984699"/>
                <a:ext cx="7052547" cy="93487"/>
              </a:xfrm>
              <a:prstGeom prst="line">
                <a:avLst/>
              </a:prstGeom>
            </p:spPr>
            <p:style>
              <a:lnRef idx="1">
                <a:schemeClr val="dk1"/>
              </a:lnRef>
              <a:fillRef idx="0">
                <a:schemeClr val="dk1"/>
              </a:fillRef>
              <a:effectRef idx="0">
                <a:schemeClr val="dk1"/>
              </a:effectRef>
              <a:fontRef idx="minor">
                <a:schemeClr val="tx1"/>
              </a:fontRef>
            </p:style>
          </p:cxnSp>
          <p:cxnSp>
            <p:nvCxnSpPr>
              <p:cNvPr id="111" name="直接连接符 110"/>
              <p:cNvCxnSpPr>
                <a:stCxn id="118" idx="6"/>
                <a:endCxn id="124" idx="2"/>
              </p:cNvCxnSpPr>
              <p:nvPr/>
            </p:nvCxnSpPr>
            <p:spPr>
              <a:xfrm flipV="1">
                <a:off x="2959243" y="5304098"/>
                <a:ext cx="7046718" cy="40198"/>
              </a:xfrm>
              <a:prstGeom prst="line">
                <a:avLst/>
              </a:prstGeom>
            </p:spPr>
            <p:style>
              <a:lnRef idx="1">
                <a:schemeClr val="dk1"/>
              </a:lnRef>
              <a:fillRef idx="0">
                <a:schemeClr val="dk1"/>
              </a:fillRef>
              <a:effectRef idx="0">
                <a:schemeClr val="dk1"/>
              </a:effectRef>
              <a:fontRef idx="minor">
                <a:schemeClr val="tx1"/>
              </a:fontRef>
            </p:style>
          </p:cxnSp>
          <p:cxnSp>
            <p:nvCxnSpPr>
              <p:cNvPr id="112" name="直接连接符 111"/>
              <p:cNvCxnSpPr>
                <a:stCxn id="120" idx="6"/>
                <a:endCxn id="125" idx="2"/>
              </p:cNvCxnSpPr>
              <p:nvPr/>
            </p:nvCxnSpPr>
            <p:spPr>
              <a:xfrm flipV="1">
                <a:off x="3435133" y="5495008"/>
                <a:ext cx="6996082" cy="130452"/>
              </a:xfrm>
              <a:prstGeom prst="line">
                <a:avLst/>
              </a:prstGeom>
            </p:spPr>
            <p:style>
              <a:lnRef idx="1">
                <a:schemeClr val="dk1"/>
              </a:lnRef>
              <a:fillRef idx="0">
                <a:schemeClr val="dk1"/>
              </a:fillRef>
              <a:effectRef idx="0">
                <a:schemeClr val="dk1"/>
              </a:effectRef>
              <a:fontRef idx="minor">
                <a:schemeClr val="tx1"/>
              </a:fontRef>
            </p:style>
          </p:cxnSp>
          <p:sp>
            <p:nvSpPr>
              <p:cNvPr id="115" name="任意多边形 114"/>
              <p:cNvSpPr/>
              <p:nvPr/>
            </p:nvSpPr>
            <p:spPr>
              <a:xfrm>
                <a:off x="2892532" y="4647253"/>
                <a:ext cx="544370" cy="98582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10048 w 602901"/>
                  <a:gd name="connsiteY0" fmla="*/ 0 h 1115367"/>
                  <a:gd name="connsiteX1" fmla="*/ 0 w 602901"/>
                  <a:gd name="connsiteY1" fmla="*/ 803868 h 1115367"/>
                  <a:gd name="connsiteX2" fmla="*/ 602901 w 602901"/>
                  <a:gd name="connsiteY2" fmla="*/ 1115367 h 1115367"/>
                  <a:gd name="connsiteX3" fmla="*/ 544370 w 602901"/>
                  <a:gd name="connsiteY3" fmla="*/ 450752 h 1115367"/>
                  <a:gd name="connsiteX4" fmla="*/ 10048 w 602901"/>
                  <a:gd name="connsiteY4" fmla="*/ 0 h 1115367"/>
                  <a:gd name="connsiteX0" fmla="*/ 10048 w 544370"/>
                  <a:gd name="connsiteY0" fmla="*/ 0 h 1077267"/>
                  <a:gd name="connsiteX1" fmla="*/ 0 w 544370"/>
                  <a:gd name="connsiteY1" fmla="*/ 803868 h 1077267"/>
                  <a:gd name="connsiteX2" fmla="*/ 511461 w 544370"/>
                  <a:gd name="connsiteY2" fmla="*/ 1077267 h 1077267"/>
                  <a:gd name="connsiteX3" fmla="*/ 544370 w 544370"/>
                  <a:gd name="connsiteY3" fmla="*/ 450752 h 1077267"/>
                  <a:gd name="connsiteX4" fmla="*/ 10048 w 544370"/>
                  <a:gd name="connsiteY4" fmla="*/ 0 h 1077267"/>
                  <a:gd name="connsiteX0" fmla="*/ 10048 w 544370"/>
                  <a:gd name="connsiteY0" fmla="*/ 0 h 985827"/>
                  <a:gd name="connsiteX1" fmla="*/ 0 w 544370"/>
                  <a:gd name="connsiteY1" fmla="*/ 712428 h 985827"/>
                  <a:gd name="connsiteX2" fmla="*/ 511461 w 544370"/>
                  <a:gd name="connsiteY2" fmla="*/ 985827 h 985827"/>
                  <a:gd name="connsiteX3" fmla="*/ 544370 w 544370"/>
                  <a:gd name="connsiteY3" fmla="*/ 359312 h 985827"/>
                  <a:gd name="connsiteX4" fmla="*/ 10048 w 544370"/>
                  <a:gd name="connsiteY4" fmla="*/ 0 h 985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370" h="985827">
                    <a:moveTo>
                      <a:pt x="10048" y="0"/>
                    </a:moveTo>
                    <a:lnTo>
                      <a:pt x="0" y="712428"/>
                    </a:lnTo>
                    <a:lnTo>
                      <a:pt x="511461" y="985827"/>
                    </a:lnTo>
                    <a:lnTo>
                      <a:pt x="544370" y="359312"/>
                    </a:lnTo>
                    <a:lnTo>
                      <a:pt x="1004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6" name="组合 115"/>
              <p:cNvGrpSpPr/>
              <p:nvPr/>
            </p:nvGrpSpPr>
            <p:grpSpPr>
              <a:xfrm>
                <a:off x="2851243" y="4613199"/>
                <a:ext cx="614370" cy="1066261"/>
                <a:chOff x="5085437" y="5091732"/>
                <a:chExt cx="614370" cy="1066261"/>
              </a:xfrm>
            </p:grpSpPr>
            <p:sp>
              <p:nvSpPr>
                <p:cNvPr id="117" name="Oval 68">
                  <a:extLst>
                    <a:ext uri="{FF2B5EF4-FFF2-40B4-BE49-F238E27FC236}">
                      <a16:creationId xmlns:a16="http://schemas.microsoft.com/office/drawing/2014/main" id="{C52417DA-C316-664F-8D1F-4617FC954115}"/>
                    </a:ext>
                  </a:extLst>
                </p:cNvPr>
                <p:cNvSpPr/>
                <p:nvPr/>
              </p:nvSpPr>
              <p:spPr>
                <a:xfrm>
                  <a:off x="5091788" y="50917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18" name="Oval 70">
                  <a:extLst>
                    <a:ext uri="{FF2B5EF4-FFF2-40B4-BE49-F238E27FC236}">
                      <a16:creationId xmlns:a16="http://schemas.microsoft.com/office/drawing/2014/main" id="{2DAF4F58-3C53-784B-9F59-99928283FCA7}"/>
                    </a:ext>
                  </a:extLst>
                </p:cNvPr>
                <p:cNvSpPr/>
                <p:nvPr/>
              </p:nvSpPr>
              <p:spPr>
                <a:xfrm>
                  <a:off x="508543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19" name="Oval 69">
                  <a:extLst>
                    <a:ext uri="{FF2B5EF4-FFF2-40B4-BE49-F238E27FC236}">
                      <a16:creationId xmlns:a16="http://schemas.microsoft.com/office/drawing/2014/main" id="{B6F42F02-D0FF-6646-B13A-89EA436CBFEC}"/>
                    </a:ext>
                  </a:extLst>
                </p:cNvPr>
                <p:cNvSpPr/>
                <p:nvPr/>
              </p:nvSpPr>
              <p:spPr>
                <a:xfrm>
                  <a:off x="5591807" y="540923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0" name="Oval 71">
                  <a:extLst>
                    <a:ext uri="{FF2B5EF4-FFF2-40B4-BE49-F238E27FC236}">
                      <a16:creationId xmlns:a16="http://schemas.microsoft.com/office/drawing/2014/main" id="{90A81153-8C6F-684F-B62B-1D2DA9315AB9}"/>
                    </a:ext>
                  </a:extLst>
                </p:cNvPr>
                <p:cNvSpPr/>
                <p:nvPr/>
              </p:nvSpPr>
              <p:spPr>
                <a:xfrm>
                  <a:off x="5561327" y="604999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cxnSp>
          <p:nvCxnSpPr>
            <p:cNvPr id="46" name="直接连接符 45"/>
            <p:cNvCxnSpPr>
              <a:stCxn id="47" idx="6"/>
            </p:cNvCxnSpPr>
            <p:nvPr/>
          </p:nvCxnSpPr>
          <p:spPr>
            <a:xfrm>
              <a:off x="7231414" y="3132139"/>
              <a:ext cx="2339626" cy="330681"/>
            </a:xfrm>
            <a:prstGeom prst="line">
              <a:avLst/>
            </a:prstGeom>
          </p:spPr>
          <p:style>
            <a:lnRef idx="1">
              <a:schemeClr val="dk1"/>
            </a:lnRef>
            <a:fillRef idx="0">
              <a:schemeClr val="dk1"/>
            </a:fillRef>
            <a:effectRef idx="0">
              <a:schemeClr val="dk1"/>
            </a:effectRef>
            <a:fontRef idx="minor">
              <a:schemeClr val="tx1"/>
            </a:fontRef>
          </p:style>
        </p:cxnSp>
        <p:sp>
          <p:nvSpPr>
            <p:cNvPr id="47" name="Oval 68">
              <a:extLst>
                <a:ext uri="{FF2B5EF4-FFF2-40B4-BE49-F238E27FC236}">
                  <a16:creationId xmlns:a16="http://schemas.microsoft.com/office/drawing/2014/main" id="{C52417DA-C316-664F-8D1F-4617FC954115}"/>
                </a:ext>
              </a:extLst>
            </p:cNvPr>
            <p:cNvSpPr/>
            <p:nvPr/>
          </p:nvSpPr>
          <p:spPr>
            <a:xfrm>
              <a:off x="7123414" y="3078139"/>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cxnSp>
          <p:nvCxnSpPr>
            <p:cNvPr id="48" name="直接连接符 47"/>
            <p:cNvCxnSpPr>
              <a:stCxn id="117" idx="6"/>
              <a:endCxn id="47" idx="2"/>
            </p:cNvCxnSpPr>
            <p:nvPr/>
          </p:nvCxnSpPr>
          <p:spPr>
            <a:xfrm flipV="1">
              <a:off x="2608978" y="3132139"/>
              <a:ext cx="4514436" cy="107559"/>
            </a:xfrm>
            <a:prstGeom prst="line">
              <a:avLst/>
            </a:prstGeom>
          </p:spPr>
          <p:style>
            <a:lnRef idx="1">
              <a:schemeClr val="dk1"/>
            </a:lnRef>
            <a:fillRef idx="0">
              <a:schemeClr val="dk1"/>
            </a:fillRef>
            <a:effectRef idx="0">
              <a:schemeClr val="dk1"/>
            </a:effectRef>
            <a:fontRef idx="minor">
              <a:schemeClr val="tx1"/>
            </a:fontRef>
          </p:style>
        </p:cxnSp>
        <p:cxnSp>
          <p:nvCxnSpPr>
            <p:cNvPr id="49" name="直接连接符 48"/>
            <p:cNvCxnSpPr>
              <a:stCxn id="47" idx="6"/>
            </p:cNvCxnSpPr>
            <p:nvPr/>
          </p:nvCxnSpPr>
          <p:spPr>
            <a:xfrm>
              <a:off x="7231414" y="3132139"/>
              <a:ext cx="2638615" cy="74228"/>
            </a:xfrm>
            <a:prstGeom prst="line">
              <a:avLst/>
            </a:prstGeom>
          </p:spPr>
          <p:style>
            <a:lnRef idx="1">
              <a:schemeClr val="dk1"/>
            </a:lnRef>
            <a:fillRef idx="0">
              <a:schemeClr val="dk1"/>
            </a:fillRef>
            <a:effectRef idx="0">
              <a:schemeClr val="dk1"/>
            </a:effectRef>
            <a:fontRef idx="minor">
              <a:schemeClr val="tx1"/>
            </a:fontRef>
          </p:style>
        </p:cxnSp>
      </p:grpSp>
      <p:sp>
        <p:nvSpPr>
          <p:cNvPr id="55" name="标题 1">
            <a:extLst>
              <a:ext uri="{FF2B5EF4-FFF2-40B4-BE49-F238E27FC236}">
                <a16:creationId xmlns:a16="http://schemas.microsoft.com/office/drawing/2014/main" id="{12E6CB75-689F-4AD9-9AAB-F6A5B5CEFE9B}"/>
              </a:ext>
            </a:extLst>
          </p:cNvPr>
          <p:cNvSpPr>
            <a:spLocks noGrp="1"/>
          </p:cNvSpPr>
          <p:nvPr>
            <p:ph type="title"/>
          </p:nvPr>
        </p:nvSpPr>
        <p:spPr>
          <a:xfrm>
            <a:off x="838200" y="365126"/>
            <a:ext cx="10515600" cy="957802"/>
          </a:xfrm>
        </p:spPr>
        <p:txBody>
          <a:bodyPr>
            <a:normAutofit fontScale="90000"/>
          </a:bodyPr>
          <a:lstStyle/>
          <a:p>
            <a:pPr lvl="1" algn="ctr">
              <a:lnSpc>
                <a:spcPct val="150000"/>
              </a:lnSpc>
            </a:pPr>
            <a:r>
              <a:rPr lang="en-US" altLang="zh-CN" sz="4400" dirty="0">
                <a:solidFill>
                  <a:schemeClr val="tx1"/>
                </a:solidFill>
                <a:latin typeface="Arial" panose="020B0604020202020204" pitchFamily="34" charset="0"/>
                <a:cs typeface="Arial" panose="020B0604020202020204" pitchFamily="34" charset="0"/>
              </a:rPr>
              <a:t>Step4  Vertex refinement</a:t>
            </a:r>
          </a:p>
        </p:txBody>
      </p:sp>
    </p:spTree>
    <p:extLst>
      <p:ext uri="{BB962C8B-B14F-4D97-AF65-F5344CB8AC3E}">
        <p14:creationId xmlns:p14="http://schemas.microsoft.com/office/powerpoint/2010/main" val="1494814444"/>
      </p:ext>
    </p:extLst>
  </p:cSld>
  <p:clrMapOvr>
    <a:masterClrMapping/>
  </p:clrMapOvr>
  <mc:AlternateContent xmlns:mc="http://schemas.openxmlformats.org/markup-compatibility/2006" xmlns:p14="http://schemas.microsoft.com/office/powerpoint/2010/main">
    <mc:Choice Requires="p14">
      <p:transition spd="slow" p14:dur="2000" advTm="1363"/>
    </mc:Choice>
    <mc:Fallback xmlns="">
      <p:transition spd="slow" advTm="1363"/>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7" name="组合 136"/>
          <p:cNvGrpSpPr/>
          <p:nvPr/>
        </p:nvGrpSpPr>
        <p:grpSpPr>
          <a:xfrm>
            <a:off x="1568773" y="1745761"/>
            <a:ext cx="9349524" cy="610765"/>
            <a:chOff x="1851876" y="1268554"/>
            <a:chExt cx="9349524" cy="610765"/>
          </a:xfrm>
        </p:grpSpPr>
        <p:grpSp>
          <p:nvGrpSpPr>
            <p:cNvPr id="138" name="组合 137"/>
            <p:cNvGrpSpPr/>
            <p:nvPr/>
          </p:nvGrpSpPr>
          <p:grpSpPr>
            <a:xfrm>
              <a:off x="2995772" y="1273231"/>
              <a:ext cx="355207" cy="400110"/>
              <a:chOff x="4906689" y="2877765"/>
              <a:chExt cx="355207" cy="400110"/>
            </a:xfrm>
          </p:grpSpPr>
          <p:sp>
            <p:nvSpPr>
              <p:cNvPr id="154" name="圆角矩形 153"/>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55" name="文本框 154"/>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39" name="组合 138"/>
            <p:cNvGrpSpPr/>
            <p:nvPr/>
          </p:nvGrpSpPr>
          <p:grpSpPr>
            <a:xfrm>
              <a:off x="5286084" y="1269838"/>
              <a:ext cx="355207" cy="400110"/>
              <a:chOff x="5949226" y="2874372"/>
              <a:chExt cx="355207" cy="400110"/>
            </a:xfrm>
          </p:grpSpPr>
          <p:sp>
            <p:nvSpPr>
              <p:cNvPr id="152" name="圆角矩形 151"/>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53" name="文本框 152"/>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1</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40" name="组合 139"/>
            <p:cNvGrpSpPr/>
            <p:nvPr/>
          </p:nvGrpSpPr>
          <p:grpSpPr>
            <a:xfrm>
              <a:off x="7624682" y="1268554"/>
              <a:ext cx="355207" cy="400110"/>
              <a:chOff x="7055924" y="2873088"/>
              <a:chExt cx="355207" cy="400110"/>
            </a:xfrm>
          </p:grpSpPr>
          <p:sp>
            <p:nvSpPr>
              <p:cNvPr id="150" name="圆角矩形 149"/>
              <p:cNvSpPr/>
              <p:nvPr/>
            </p:nvSpPr>
            <p:spPr>
              <a:xfrm>
                <a:off x="7058827" y="2938919"/>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51" name="文本框 150"/>
              <p:cNvSpPr txBox="1"/>
              <p:nvPr/>
            </p:nvSpPr>
            <p:spPr>
              <a:xfrm>
                <a:off x="7055924" y="2873088"/>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2</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41" name="组合 140"/>
            <p:cNvGrpSpPr/>
            <p:nvPr/>
          </p:nvGrpSpPr>
          <p:grpSpPr>
            <a:xfrm>
              <a:off x="9947860" y="1270636"/>
              <a:ext cx="355207" cy="400110"/>
              <a:chOff x="8153552" y="2875170"/>
              <a:chExt cx="355207" cy="400110"/>
            </a:xfrm>
          </p:grpSpPr>
          <p:sp>
            <p:nvSpPr>
              <p:cNvPr id="148" name="圆角矩形 147"/>
              <p:cNvSpPr/>
              <p:nvPr/>
            </p:nvSpPr>
            <p:spPr>
              <a:xfrm>
                <a:off x="8156455" y="2941001"/>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49" name="文本框 148"/>
              <p:cNvSpPr txBox="1"/>
              <p:nvPr/>
            </p:nvSpPr>
            <p:spPr>
              <a:xfrm>
                <a:off x="8153552" y="2875170"/>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3</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142" name="文本框 141"/>
            <p:cNvSpPr txBox="1"/>
            <p:nvPr/>
          </p:nvSpPr>
          <p:spPr>
            <a:xfrm>
              <a:off x="1851876" y="1479209"/>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143" name="直接箭头连接符 142"/>
            <p:cNvCxnSpPr/>
            <p:nvPr/>
          </p:nvCxnSpPr>
          <p:spPr>
            <a:xfrm>
              <a:off x="2165220" y="1729568"/>
              <a:ext cx="9036180"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直接连接符 143"/>
            <p:cNvCxnSpPr>
              <a:endCxn id="155" idx="2"/>
            </p:cNvCxnSpPr>
            <p:nvPr/>
          </p:nvCxnSpPr>
          <p:spPr>
            <a:xfrm flipV="1">
              <a:off x="3173375" y="1673341"/>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5" name="直接连接符 144"/>
            <p:cNvCxnSpPr>
              <a:endCxn id="153" idx="2"/>
            </p:cNvCxnSpPr>
            <p:nvPr/>
          </p:nvCxnSpPr>
          <p:spPr>
            <a:xfrm flipV="1">
              <a:off x="5463686" y="1669948"/>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6" name="直接连接符 145"/>
            <p:cNvCxnSpPr>
              <a:endCxn id="151" idx="2"/>
            </p:cNvCxnSpPr>
            <p:nvPr/>
          </p:nvCxnSpPr>
          <p:spPr>
            <a:xfrm flipV="1">
              <a:off x="7802285" y="1668664"/>
              <a:ext cx="1" cy="4875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7" name="直接连接符 146"/>
            <p:cNvCxnSpPr>
              <a:endCxn id="149" idx="2"/>
            </p:cNvCxnSpPr>
            <p:nvPr/>
          </p:nvCxnSpPr>
          <p:spPr>
            <a:xfrm flipV="1">
              <a:off x="10125464" y="1670746"/>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2" name="组合 1"/>
          <p:cNvGrpSpPr/>
          <p:nvPr/>
        </p:nvGrpSpPr>
        <p:grpSpPr>
          <a:xfrm>
            <a:off x="2171245" y="2974666"/>
            <a:ext cx="8422280" cy="1396885"/>
            <a:chOff x="2171245" y="2974666"/>
            <a:chExt cx="8422280" cy="1396885"/>
          </a:xfrm>
        </p:grpSpPr>
        <p:grpSp>
          <p:nvGrpSpPr>
            <p:cNvPr id="104" name="组合 103"/>
            <p:cNvGrpSpPr/>
            <p:nvPr/>
          </p:nvGrpSpPr>
          <p:grpSpPr>
            <a:xfrm>
              <a:off x="2171245" y="2974666"/>
              <a:ext cx="8422280" cy="1396885"/>
              <a:chOff x="2527861" y="4402167"/>
              <a:chExt cx="8422280" cy="1396885"/>
            </a:xfrm>
          </p:grpSpPr>
          <p:sp>
            <p:nvSpPr>
              <p:cNvPr id="105" name="矩形 104"/>
              <p:cNvSpPr/>
              <p:nvPr/>
            </p:nvSpPr>
            <p:spPr>
              <a:xfrm>
                <a:off x="2527861" y="4460422"/>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矩形 105"/>
              <p:cNvSpPr/>
              <p:nvPr/>
            </p:nvSpPr>
            <p:spPr>
              <a:xfrm>
                <a:off x="9622443" y="4402167"/>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任意多边形 106"/>
              <p:cNvSpPr/>
              <p:nvPr/>
            </p:nvSpPr>
            <p:spPr>
              <a:xfrm>
                <a:off x="9965840" y="4632696"/>
                <a:ext cx="627888" cy="890016"/>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888" h="890016">
                    <a:moveTo>
                      <a:pt x="323088" y="0"/>
                    </a:moveTo>
                    <a:lnTo>
                      <a:pt x="0" y="292608"/>
                    </a:lnTo>
                    <a:lnTo>
                      <a:pt x="103632" y="688848"/>
                    </a:lnTo>
                    <a:lnTo>
                      <a:pt x="542544" y="890016"/>
                    </a:lnTo>
                    <a:lnTo>
                      <a:pt x="627888" y="445008"/>
                    </a:lnTo>
                    <a:lnTo>
                      <a:pt x="32308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8" name="组合 107"/>
              <p:cNvGrpSpPr/>
              <p:nvPr/>
            </p:nvGrpSpPr>
            <p:grpSpPr>
              <a:xfrm>
                <a:off x="9911840" y="4579868"/>
                <a:ext cx="714320" cy="969140"/>
                <a:chOff x="9879996" y="5112401"/>
                <a:chExt cx="714320" cy="969140"/>
              </a:xfrm>
            </p:grpSpPr>
            <p:sp>
              <p:nvSpPr>
                <p:cNvPr id="121" name="Oval 78">
                  <a:extLst>
                    <a:ext uri="{FF2B5EF4-FFF2-40B4-BE49-F238E27FC236}">
                      <a16:creationId xmlns:a16="http://schemas.microsoft.com/office/drawing/2014/main" id="{827FC855-4BDC-9645-9D6D-92B6F022A356}"/>
                    </a:ext>
                  </a:extLst>
                </p:cNvPr>
                <p:cNvSpPr/>
                <p:nvPr/>
              </p:nvSpPr>
              <p:spPr>
                <a:xfrm>
                  <a:off x="9879996" y="540600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2" name="Oval 79">
                  <a:extLst>
                    <a:ext uri="{FF2B5EF4-FFF2-40B4-BE49-F238E27FC236}">
                      <a16:creationId xmlns:a16="http://schemas.microsoft.com/office/drawing/2014/main" id="{66500CF2-FF33-2940-BAE0-6142EBE2B1F3}"/>
                    </a:ext>
                  </a:extLst>
                </p:cNvPr>
                <p:cNvSpPr/>
                <p:nvPr/>
              </p:nvSpPr>
              <p:spPr>
                <a:xfrm>
                  <a:off x="10194801" y="5112401"/>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3" name="Oval 80">
                  <a:extLst>
                    <a:ext uri="{FF2B5EF4-FFF2-40B4-BE49-F238E27FC236}">
                      <a16:creationId xmlns:a16="http://schemas.microsoft.com/office/drawing/2014/main" id="{D692DAEC-41E4-624F-9DA4-46B4EC0A08AC}"/>
                    </a:ext>
                  </a:extLst>
                </p:cNvPr>
                <p:cNvSpPr/>
                <p:nvPr/>
              </p:nvSpPr>
              <p:spPr>
                <a:xfrm>
                  <a:off x="10486316" y="555671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4" name="Oval 81">
                  <a:extLst>
                    <a:ext uri="{FF2B5EF4-FFF2-40B4-BE49-F238E27FC236}">
                      <a16:creationId xmlns:a16="http://schemas.microsoft.com/office/drawing/2014/main" id="{FD57E963-C4FD-D345-B321-26BE9FFD9BF1}"/>
                    </a:ext>
                  </a:extLst>
                </p:cNvPr>
                <p:cNvSpPr/>
                <p:nvPr/>
              </p:nvSpPr>
              <p:spPr>
                <a:xfrm>
                  <a:off x="9974117" y="57826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5" name="Oval 82">
                  <a:extLst>
                    <a:ext uri="{FF2B5EF4-FFF2-40B4-BE49-F238E27FC236}">
                      <a16:creationId xmlns:a16="http://schemas.microsoft.com/office/drawing/2014/main" id="{1705314D-27FE-7443-B1E3-F8FD17FA4E6F}"/>
                    </a:ext>
                  </a:extLst>
                </p:cNvPr>
                <p:cNvSpPr/>
                <p:nvPr/>
              </p:nvSpPr>
              <p:spPr>
                <a:xfrm>
                  <a:off x="10399371" y="5973541"/>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cxnSp>
            <p:nvCxnSpPr>
              <p:cNvPr id="110" name="直接连接符 109"/>
              <p:cNvCxnSpPr>
                <a:stCxn id="119" idx="6"/>
                <a:endCxn id="123" idx="2"/>
              </p:cNvCxnSpPr>
              <p:nvPr/>
            </p:nvCxnSpPr>
            <p:spPr>
              <a:xfrm>
                <a:off x="3465613" y="4984699"/>
                <a:ext cx="7052547" cy="93487"/>
              </a:xfrm>
              <a:prstGeom prst="line">
                <a:avLst/>
              </a:prstGeom>
            </p:spPr>
            <p:style>
              <a:lnRef idx="1">
                <a:schemeClr val="dk1"/>
              </a:lnRef>
              <a:fillRef idx="0">
                <a:schemeClr val="dk1"/>
              </a:fillRef>
              <a:effectRef idx="0">
                <a:schemeClr val="dk1"/>
              </a:effectRef>
              <a:fontRef idx="minor">
                <a:schemeClr val="tx1"/>
              </a:fontRef>
            </p:style>
          </p:cxnSp>
          <p:cxnSp>
            <p:nvCxnSpPr>
              <p:cNvPr id="111" name="直接连接符 110"/>
              <p:cNvCxnSpPr>
                <a:stCxn id="118" idx="6"/>
                <a:endCxn id="124" idx="2"/>
              </p:cNvCxnSpPr>
              <p:nvPr/>
            </p:nvCxnSpPr>
            <p:spPr>
              <a:xfrm flipV="1">
                <a:off x="2890663" y="5304098"/>
                <a:ext cx="7115298" cy="40198"/>
              </a:xfrm>
              <a:prstGeom prst="line">
                <a:avLst/>
              </a:prstGeom>
            </p:spPr>
            <p:style>
              <a:lnRef idx="1">
                <a:schemeClr val="dk1"/>
              </a:lnRef>
              <a:fillRef idx="0">
                <a:schemeClr val="dk1"/>
              </a:fillRef>
              <a:effectRef idx="0">
                <a:schemeClr val="dk1"/>
              </a:effectRef>
              <a:fontRef idx="minor">
                <a:schemeClr val="tx1"/>
              </a:fontRef>
            </p:style>
          </p:cxnSp>
          <p:cxnSp>
            <p:nvCxnSpPr>
              <p:cNvPr id="112" name="直接连接符 111"/>
              <p:cNvCxnSpPr>
                <a:stCxn id="120" idx="6"/>
                <a:endCxn id="125" idx="2"/>
              </p:cNvCxnSpPr>
              <p:nvPr/>
            </p:nvCxnSpPr>
            <p:spPr>
              <a:xfrm flipV="1">
                <a:off x="3435133" y="5495008"/>
                <a:ext cx="6996082" cy="130452"/>
              </a:xfrm>
              <a:prstGeom prst="line">
                <a:avLst/>
              </a:prstGeom>
            </p:spPr>
            <p:style>
              <a:lnRef idx="1">
                <a:schemeClr val="dk1"/>
              </a:lnRef>
              <a:fillRef idx="0">
                <a:schemeClr val="dk1"/>
              </a:fillRef>
              <a:effectRef idx="0">
                <a:schemeClr val="dk1"/>
              </a:effectRef>
              <a:fontRef idx="minor">
                <a:schemeClr val="tx1"/>
              </a:fontRef>
            </p:style>
          </p:cxnSp>
          <p:sp>
            <p:nvSpPr>
              <p:cNvPr id="115" name="任意多边形 114"/>
              <p:cNvSpPr/>
              <p:nvPr/>
            </p:nvSpPr>
            <p:spPr>
              <a:xfrm>
                <a:off x="2831572" y="4647253"/>
                <a:ext cx="605330" cy="98582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10048 w 602901"/>
                  <a:gd name="connsiteY0" fmla="*/ 0 h 1115367"/>
                  <a:gd name="connsiteX1" fmla="*/ 0 w 602901"/>
                  <a:gd name="connsiteY1" fmla="*/ 803868 h 1115367"/>
                  <a:gd name="connsiteX2" fmla="*/ 602901 w 602901"/>
                  <a:gd name="connsiteY2" fmla="*/ 1115367 h 1115367"/>
                  <a:gd name="connsiteX3" fmla="*/ 544370 w 602901"/>
                  <a:gd name="connsiteY3" fmla="*/ 450752 h 1115367"/>
                  <a:gd name="connsiteX4" fmla="*/ 10048 w 602901"/>
                  <a:gd name="connsiteY4" fmla="*/ 0 h 1115367"/>
                  <a:gd name="connsiteX0" fmla="*/ 10048 w 544370"/>
                  <a:gd name="connsiteY0" fmla="*/ 0 h 1077267"/>
                  <a:gd name="connsiteX1" fmla="*/ 0 w 544370"/>
                  <a:gd name="connsiteY1" fmla="*/ 803868 h 1077267"/>
                  <a:gd name="connsiteX2" fmla="*/ 511461 w 544370"/>
                  <a:gd name="connsiteY2" fmla="*/ 1077267 h 1077267"/>
                  <a:gd name="connsiteX3" fmla="*/ 544370 w 544370"/>
                  <a:gd name="connsiteY3" fmla="*/ 450752 h 1077267"/>
                  <a:gd name="connsiteX4" fmla="*/ 10048 w 544370"/>
                  <a:gd name="connsiteY4" fmla="*/ 0 h 1077267"/>
                  <a:gd name="connsiteX0" fmla="*/ 10048 w 544370"/>
                  <a:gd name="connsiteY0" fmla="*/ 0 h 985827"/>
                  <a:gd name="connsiteX1" fmla="*/ 0 w 544370"/>
                  <a:gd name="connsiteY1" fmla="*/ 712428 h 985827"/>
                  <a:gd name="connsiteX2" fmla="*/ 511461 w 544370"/>
                  <a:gd name="connsiteY2" fmla="*/ 985827 h 985827"/>
                  <a:gd name="connsiteX3" fmla="*/ 544370 w 544370"/>
                  <a:gd name="connsiteY3" fmla="*/ 359312 h 985827"/>
                  <a:gd name="connsiteX4" fmla="*/ 10048 w 544370"/>
                  <a:gd name="connsiteY4" fmla="*/ 0 h 985827"/>
                  <a:gd name="connsiteX0" fmla="*/ 71008 w 605330"/>
                  <a:gd name="connsiteY0" fmla="*/ 0 h 985827"/>
                  <a:gd name="connsiteX1" fmla="*/ 0 w 605330"/>
                  <a:gd name="connsiteY1" fmla="*/ 712428 h 985827"/>
                  <a:gd name="connsiteX2" fmla="*/ 572421 w 605330"/>
                  <a:gd name="connsiteY2" fmla="*/ 985827 h 985827"/>
                  <a:gd name="connsiteX3" fmla="*/ 605330 w 605330"/>
                  <a:gd name="connsiteY3" fmla="*/ 359312 h 985827"/>
                  <a:gd name="connsiteX4" fmla="*/ 71008 w 605330"/>
                  <a:gd name="connsiteY4" fmla="*/ 0 h 985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330" h="985827">
                    <a:moveTo>
                      <a:pt x="71008" y="0"/>
                    </a:moveTo>
                    <a:lnTo>
                      <a:pt x="0" y="712428"/>
                    </a:lnTo>
                    <a:lnTo>
                      <a:pt x="572421" y="985827"/>
                    </a:lnTo>
                    <a:lnTo>
                      <a:pt x="605330" y="359312"/>
                    </a:lnTo>
                    <a:lnTo>
                      <a:pt x="7100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6" name="组合 115"/>
              <p:cNvGrpSpPr/>
              <p:nvPr/>
            </p:nvGrpSpPr>
            <p:grpSpPr>
              <a:xfrm>
                <a:off x="2782663" y="4613199"/>
                <a:ext cx="682950" cy="1066261"/>
                <a:chOff x="5016857" y="5091732"/>
                <a:chExt cx="682950" cy="1066261"/>
              </a:xfrm>
            </p:grpSpPr>
            <p:sp>
              <p:nvSpPr>
                <p:cNvPr id="117" name="Oval 68">
                  <a:extLst>
                    <a:ext uri="{FF2B5EF4-FFF2-40B4-BE49-F238E27FC236}">
                      <a16:creationId xmlns:a16="http://schemas.microsoft.com/office/drawing/2014/main" id="{C52417DA-C316-664F-8D1F-4617FC954115}"/>
                    </a:ext>
                  </a:extLst>
                </p:cNvPr>
                <p:cNvSpPr/>
                <p:nvPr/>
              </p:nvSpPr>
              <p:spPr>
                <a:xfrm>
                  <a:off x="5091788" y="50917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18" name="Oval 70">
                  <a:extLst>
                    <a:ext uri="{FF2B5EF4-FFF2-40B4-BE49-F238E27FC236}">
                      <a16:creationId xmlns:a16="http://schemas.microsoft.com/office/drawing/2014/main" id="{2DAF4F58-3C53-784B-9F59-99928283FCA7}"/>
                    </a:ext>
                  </a:extLst>
                </p:cNvPr>
                <p:cNvSpPr/>
                <p:nvPr/>
              </p:nvSpPr>
              <p:spPr>
                <a:xfrm>
                  <a:off x="501685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19" name="Oval 69">
                  <a:extLst>
                    <a:ext uri="{FF2B5EF4-FFF2-40B4-BE49-F238E27FC236}">
                      <a16:creationId xmlns:a16="http://schemas.microsoft.com/office/drawing/2014/main" id="{B6F42F02-D0FF-6646-B13A-89EA436CBFEC}"/>
                    </a:ext>
                  </a:extLst>
                </p:cNvPr>
                <p:cNvSpPr/>
                <p:nvPr/>
              </p:nvSpPr>
              <p:spPr>
                <a:xfrm>
                  <a:off x="5591807" y="540923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0" name="Oval 71">
                  <a:extLst>
                    <a:ext uri="{FF2B5EF4-FFF2-40B4-BE49-F238E27FC236}">
                      <a16:creationId xmlns:a16="http://schemas.microsoft.com/office/drawing/2014/main" id="{90A81153-8C6F-684F-B62B-1D2DA9315AB9}"/>
                    </a:ext>
                  </a:extLst>
                </p:cNvPr>
                <p:cNvSpPr/>
                <p:nvPr/>
              </p:nvSpPr>
              <p:spPr>
                <a:xfrm>
                  <a:off x="5561327" y="604999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cxnSp>
          <p:nvCxnSpPr>
            <p:cNvPr id="46" name="直接连接符 45"/>
            <p:cNvCxnSpPr>
              <a:stCxn id="47" idx="6"/>
            </p:cNvCxnSpPr>
            <p:nvPr/>
          </p:nvCxnSpPr>
          <p:spPr>
            <a:xfrm>
              <a:off x="7231414" y="3132139"/>
              <a:ext cx="2339626" cy="330681"/>
            </a:xfrm>
            <a:prstGeom prst="line">
              <a:avLst/>
            </a:prstGeom>
          </p:spPr>
          <p:style>
            <a:lnRef idx="1">
              <a:schemeClr val="dk1"/>
            </a:lnRef>
            <a:fillRef idx="0">
              <a:schemeClr val="dk1"/>
            </a:fillRef>
            <a:effectRef idx="0">
              <a:schemeClr val="dk1"/>
            </a:effectRef>
            <a:fontRef idx="minor">
              <a:schemeClr val="tx1"/>
            </a:fontRef>
          </p:style>
        </p:cxnSp>
        <p:sp>
          <p:nvSpPr>
            <p:cNvPr id="47" name="Oval 68">
              <a:extLst>
                <a:ext uri="{FF2B5EF4-FFF2-40B4-BE49-F238E27FC236}">
                  <a16:creationId xmlns:a16="http://schemas.microsoft.com/office/drawing/2014/main" id="{C52417DA-C316-664F-8D1F-4617FC954115}"/>
                </a:ext>
              </a:extLst>
            </p:cNvPr>
            <p:cNvSpPr/>
            <p:nvPr/>
          </p:nvSpPr>
          <p:spPr>
            <a:xfrm>
              <a:off x="7123414" y="3078139"/>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cxnSp>
          <p:nvCxnSpPr>
            <p:cNvPr id="48" name="直接连接符 47"/>
            <p:cNvCxnSpPr>
              <a:endCxn id="47" idx="2"/>
            </p:cNvCxnSpPr>
            <p:nvPr/>
          </p:nvCxnSpPr>
          <p:spPr>
            <a:xfrm flipV="1">
              <a:off x="2608978" y="3132139"/>
              <a:ext cx="4514436" cy="107559"/>
            </a:xfrm>
            <a:prstGeom prst="line">
              <a:avLst/>
            </a:prstGeom>
          </p:spPr>
          <p:style>
            <a:lnRef idx="1">
              <a:schemeClr val="dk1"/>
            </a:lnRef>
            <a:fillRef idx="0">
              <a:schemeClr val="dk1"/>
            </a:fillRef>
            <a:effectRef idx="0">
              <a:schemeClr val="dk1"/>
            </a:effectRef>
            <a:fontRef idx="minor">
              <a:schemeClr val="tx1"/>
            </a:fontRef>
          </p:style>
        </p:cxnSp>
        <p:cxnSp>
          <p:nvCxnSpPr>
            <p:cNvPr id="49" name="直接连接符 48"/>
            <p:cNvCxnSpPr>
              <a:stCxn id="47" idx="6"/>
            </p:cNvCxnSpPr>
            <p:nvPr/>
          </p:nvCxnSpPr>
          <p:spPr>
            <a:xfrm>
              <a:off x="7231414" y="3132139"/>
              <a:ext cx="2638615" cy="74228"/>
            </a:xfrm>
            <a:prstGeom prst="line">
              <a:avLst/>
            </a:prstGeom>
          </p:spPr>
          <p:style>
            <a:lnRef idx="1">
              <a:schemeClr val="dk1"/>
            </a:lnRef>
            <a:fillRef idx="0">
              <a:schemeClr val="dk1"/>
            </a:fillRef>
            <a:effectRef idx="0">
              <a:schemeClr val="dk1"/>
            </a:effectRef>
            <a:fontRef idx="minor">
              <a:schemeClr val="tx1"/>
            </a:fontRef>
          </p:style>
        </p:cxnSp>
      </p:grpSp>
      <p:sp>
        <p:nvSpPr>
          <p:cNvPr id="55" name="标题 1">
            <a:extLst>
              <a:ext uri="{FF2B5EF4-FFF2-40B4-BE49-F238E27FC236}">
                <a16:creationId xmlns:a16="http://schemas.microsoft.com/office/drawing/2014/main" id="{91FBFE5B-ADD5-430D-AED0-4A17076EF06B}"/>
              </a:ext>
            </a:extLst>
          </p:cNvPr>
          <p:cNvSpPr>
            <a:spLocks noGrp="1"/>
          </p:cNvSpPr>
          <p:nvPr>
            <p:ph type="title"/>
          </p:nvPr>
        </p:nvSpPr>
        <p:spPr>
          <a:xfrm>
            <a:off x="838200" y="365126"/>
            <a:ext cx="10515600" cy="957802"/>
          </a:xfrm>
        </p:spPr>
        <p:txBody>
          <a:bodyPr>
            <a:normAutofit fontScale="90000"/>
          </a:bodyPr>
          <a:lstStyle/>
          <a:p>
            <a:pPr lvl="1" algn="ctr">
              <a:lnSpc>
                <a:spcPct val="150000"/>
              </a:lnSpc>
            </a:pPr>
            <a:r>
              <a:rPr lang="en-US" altLang="zh-CN" sz="4400" dirty="0">
                <a:solidFill>
                  <a:schemeClr val="tx1"/>
                </a:solidFill>
                <a:latin typeface="Arial" panose="020B0604020202020204" pitchFamily="34" charset="0"/>
                <a:cs typeface="Arial" panose="020B0604020202020204" pitchFamily="34" charset="0"/>
              </a:rPr>
              <a:t>Step4  Vertex refinement</a:t>
            </a:r>
          </a:p>
        </p:txBody>
      </p:sp>
    </p:spTree>
    <p:extLst>
      <p:ext uri="{BB962C8B-B14F-4D97-AF65-F5344CB8AC3E}">
        <p14:creationId xmlns:p14="http://schemas.microsoft.com/office/powerpoint/2010/main" val="763086804"/>
      </p:ext>
    </p:extLst>
  </p:cSld>
  <p:clrMapOvr>
    <a:masterClrMapping/>
  </p:clrMapOvr>
  <mc:AlternateContent xmlns:mc="http://schemas.openxmlformats.org/markup-compatibility/2006" xmlns:p14="http://schemas.microsoft.com/office/powerpoint/2010/main">
    <mc:Choice Requires="p14">
      <p:transition spd="slow" p14:dur="2000" advTm="1070"/>
    </mc:Choice>
    <mc:Fallback xmlns="">
      <p:transition spd="slow" advTm="107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1568773" y="1745761"/>
            <a:ext cx="9349524" cy="610765"/>
            <a:chOff x="1851876" y="1268554"/>
            <a:chExt cx="9349524" cy="610765"/>
          </a:xfrm>
        </p:grpSpPr>
        <p:grpSp>
          <p:nvGrpSpPr>
            <p:cNvPr id="75" name="组合 74"/>
            <p:cNvGrpSpPr/>
            <p:nvPr/>
          </p:nvGrpSpPr>
          <p:grpSpPr>
            <a:xfrm>
              <a:off x="2995772" y="1273231"/>
              <a:ext cx="355207" cy="400110"/>
              <a:chOff x="4906689" y="2877765"/>
              <a:chExt cx="355207" cy="400110"/>
            </a:xfrm>
          </p:grpSpPr>
          <p:sp>
            <p:nvSpPr>
              <p:cNvPr id="132" name="圆角矩形 131"/>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3" name="文本框 132"/>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76" name="组合 75"/>
            <p:cNvGrpSpPr/>
            <p:nvPr/>
          </p:nvGrpSpPr>
          <p:grpSpPr>
            <a:xfrm>
              <a:off x="5286084" y="1269838"/>
              <a:ext cx="355207" cy="400110"/>
              <a:chOff x="5949226" y="2874372"/>
              <a:chExt cx="355207" cy="400110"/>
            </a:xfrm>
          </p:grpSpPr>
          <p:sp>
            <p:nvSpPr>
              <p:cNvPr id="130" name="圆角矩形 129"/>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1" name="文本框 130"/>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1</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77" name="组合 76"/>
            <p:cNvGrpSpPr/>
            <p:nvPr/>
          </p:nvGrpSpPr>
          <p:grpSpPr>
            <a:xfrm>
              <a:off x="7624682" y="1268554"/>
              <a:ext cx="355207" cy="400110"/>
              <a:chOff x="7055924" y="2873088"/>
              <a:chExt cx="355207" cy="400110"/>
            </a:xfrm>
          </p:grpSpPr>
          <p:sp>
            <p:nvSpPr>
              <p:cNvPr id="128" name="圆角矩形 127"/>
              <p:cNvSpPr/>
              <p:nvPr/>
            </p:nvSpPr>
            <p:spPr>
              <a:xfrm>
                <a:off x="7058827" y="2938919"/>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29" name="文本框 128"/>
              <p:cNvSpPr txBox="1"/>
              <p:nvPr/>
            </p:nvSpPr>
            <p:spPr>
              <a:xfrm>
                <a:off x="7055924" y="2873088"/>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2</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78" name="组合 77"/>
            <p:cNvGrpSpPr/>
            <p:nvPr/>
          </p:nvGrpSpPr>
          <p:grpSpPr>
            <a:xfrm>
              <a:off x="9947860" y="1270636"/>
              <a:ext cx="355207" cy="400110"/>
              <a:chOff x="8153552" y="2875170"/>
              <a:chExt cx="355207" cy="400110"/>
            </a:xfrm>
          </p:grpSpPr>
          <p:sp>
            <p:nvSpPr>
              <p:cNvPr id="126" name="圆角矩形 125"/>
              <p:cNvSpPr/>
              <p:nvPr/>
            </p:nvSpPr>
            <p:spPr>
              <a:xfrm>
                <a:off x="8156455" y="2941001"/>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27" name="文本框 126"/>
              <p:cNvSpPr txBox="1"/>
              <p:nvPr/>
            </p:nvSpPr>
            <p:spPr>
              <a:xfrm>
                <a:off x="8153552" y="2875170"/>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3</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79" name="文本框 78"/>
            <p:cNvSpPr txBox="1"/>
            <p:nvPr/>
          </p:nvSpPr>
          <p:spPr>
            <a:xfrm>
              <a:off x="1851876" y="1479209"/>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80" name="直接箭头连接符 79"/>
            <p:cNvCxnSpPr/>
            <p:nvPr/>
          </p:nvCxnSpPr>
          <p:spPr>
            <a:xfrm>
              <a:off x="2165220" y="1729568"/>
              <a:ext cx="9036180"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接连接符 80"/>
            <p:cNvCxnSpPr>
              <a:endCxn id="133" idx="2"/>
            </p:cNvCxnSpPr>
            <p:nvPr/>
          </p:nvCxnSpPr>
          <p:spPr>
            <a:xfrm flipV="1">
              <a:off x="3173375" y="1673341"/>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a:endCxn id="131" idx="2"/>
            </p:cNvCxnSpPr>
            <p:nvPr/>
          </p:nvCxnSpPr>
          <p:spPr>
            <a:xfrm flipV="1">
              <a:off x="5463686" y="1669948"/>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a:endCxn id="129" idx="2"/>
            </p:cNvCxnSpPr>
            <p:nvPr/>
          </p:nvCxnSpPr>
          <p:spPr>
            <a:xfrm flipV="1">
              <a:off x="7802285" y="1668664"/>
              <a:ext cx="1" cy="4875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a:endCxn id="127" idx="2"/>
            </p:cNvCxnSpPr>
            <p:nvPr/>
          </p:nvCxnSpPr>
          <p:spPr>
            <a:xfrm flipV="1">
              <a:off x="10125464" y="1670746"/>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9" name="组合 8"/>
          <p:cNvGrpSpPr/>
          <p:nvPr/>
        </p:nvGrpSpPr>
        <p:grpSpPr>
          <a:xfrm>
            <a:off x="2171245" y="2974666"/>
            <a:ext cx="8422280" cy="1396885"/>
            <a:chOff x="2171245" y="2974666"/>
            <a:chExt cx="8422280" cy="1396885"/>
          </a:xfrm>
        </p:grpSpPr>
        <p:grpSp>
          <p:nvGrpSpPr>
            <p:cNvPr id="104" name="组合 103"/>
            <p:cNvGrpSpPr/>
            <p:nvPr/>
          </p:nvGrpSpPr>
          <p:grpSpPr>
            <a:xfrm>
              <a:off x="2171245" y="2974666"/>
              <a:ext cx="8422280" cy="1396885"/>
              <a:chOff x="2527861" y="4402167"/>
              <a:chExt cx="8422280" cy="1396885"/>
            </a:xfrm>
          </p:grpSpPr>
          <p:sp>
            <p:nvSpPr>
              <p:cNvPr id="105" name="矩形 104"/>
              <p:cNvSpPr/>
              <p:nvPr/>
            </p:nvSpPr>
            <p:spPr>
              <a:xfrm>
                <a:off x="2527861" y="4460422"/>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矩形 105"/>
              <p:cNvSpPr/>
              <p:nvPr/>
            </p:nvSpPr>
            <p:spPr>
              <a:xfrm>
                <a:off x="9622443" y="4402167"/>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任意多边形 106"/>
              <p:cNvSpPr/>
              <p:nvPr/>
            </p:nvSpPr>
            <p:spPr>
              <a:xfrm>
                <a:off x="9965840" y="4642744"/>
                <a:ext cx="627888" cy="879968"/>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 name="connsiteX0" fmla="*/ 222605 w 627888"/>
                  <a:gd name="connsiteY0" fmla="*/ 0 h 879968"/>
                  <a:gd name="connsiteX1" fmla="*/ 0 w 627888"/>
                  <a:gd name="connsiteY1" fmla="*/ 282560 h 879968"/>
                  <a:gd name="connsiteX2" fmla="*/ 103632 w 627888"/>
                  <a:gd name="connsiteY2" fmla="*/ 678800 h 879968"/>
                  <a:gd name="connsiteX3" fmla="*/ 542544 w 627888"/>
                  <a:gd name="connsiteY3" fmla="*/ 879968 h 879968"/>
                  <a:gd name="connsiteX4" fmla="*/ 627888 w 627888"/>
                  <a:gd name="connsiteY4" fmla="*/ 434960 h 879968"/>
                  <a:gd name="connsiteX5" fmla="*/ 222605 w 627888"/>
                  <a:gd name="connsiteY5" fmla="*/ 0 h 879968"/>
                  <a:gd name="connsiteX0" fmla="*/ 252750 w 627888"/>
                  <a:gd name="connsiteY0" fmla="*/ 0 h 879968"/>
                  <a:gd name="connsiteX1" fmla="*/ 0 w 627888"/>
                  <a:gd name="connsiteY1" fmla="*/ 282560 h 879968"/>
                  <a:gd name="connsiteX2" fmla="*/ 103632 w 627888"/>
                  <a:gd name="connsiteY2" fmla="*/ 678800 h 879968"/>
                  <a:gd name="connsiteX3" fmla="*/ 542544 w 627888"/>
                  <a:gd name="connsiteY3" fmla="*/ 879968 h 879968"/>
                  <a:gd name="connsiteX4" fmla="*/ 627888 w 627888"/>
                  <a:gd name="connsiteY4" fmla="*/ 434960 h 879968"/>
                  <a:gd name="connsiteX5" fmla="*/ 252750 w 627888"/>
                  <a:gd name="connsiteY5" fmla="*/ 0 h 87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888" h="879968">
                    <a:moveTo>
                      <a:pt x="252750" y="0"/>
                    </a:moveTo>
                    <a:lnTo>
                      <a:pt x="0" y="282560"/>
                    </a:lnTo>
                    <a:lnTo>
                      <a:pt x="103632" y="678800"/>
                    </a:lnTo>
                    <a:lnTo>
                      <a:pt x="542544" y="879968"/>
                    </a:lnTo>
                    <a:lnTo>
                      <a:pt x="627888" y="434960"/>
                    </a:lnTo>
                    <a:lnTo>
                      <a:pt x="25275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8" name="组合 107"/>
              <p:cNvGrpSpPr/>
              <p:nvPr/>
            </p:nvGrpSpPr>
            <p:grpSpPr>
              <a:xfrm>
                <a:off x="9911840" y="4579868"/>
                <a:ext cx="714320" cy="969140"/>
                <a:chOff x="9879996" y="5112401"/>
                <a:chExt cx="714320" cy="969140"/>
              </a:xfrm>
            </p:grpSpPr>
            <p:sp>
              <p:nvSpPr>
                <p:cNvPr id="121" name="Oval 78">
                  <a:extLst>
                    <a:ext uri="{FF2B5EF4-FFF2-40B4-BE49-F238E27FC236}">
                      <a16:creationId xmlns:a16="http://schemas.microsoft.com/office/drawing/2014/main" id="{827FC855-4BDC-9645-9D6D-92B6F022A356}"/>
                    </a:ext>
                  </a:extLst>
                </p:cNvPr>
                <p:cNvSpPr/>
                <p:nvPr/>
              </p:nvSpPr>
              <p:spPr>
                <a:xfrm>
                  <a:off x="9879996" y="540600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2" name="Oval 79">
                  <a:extLst>
                    <a:ext uri="{FF2B5EF4-FFF2-40B4-BE49-F238E27FC236}">
                      <a16:creationId xmlns:a16="http://schemas.microsoft.com/office/drawing/2014/main" id="{66500CF2-FF33-2940-BAE0-6142EBE2B1F3}"/>
                    </a:ext>
                  </a:extLst>
                </p:cNvPr>
                <p:cNvSpPr/>
                <p:nvPr/>
              </p:nvSpPr>
              <p:spPr>
                <a:xfrm>
                  <a:off x="10118601" y="5112401"/>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3" name="Oval 80">
                  <a:extLst>
                    <a:ext uri="{FF2B5EF4-FFF2-40B4-BE49-F238E27FC236}">
                      <a16:creationId xmlns:a16="http://schemas.microsoft.com/office/drawing/2014/main" id="{D692DAEC-41E4-624F-9DA4-46B4EC0A08AC}"/>
                    </a:ext>
                  </a:extLst>
                </p:cNvPr>
                <p:cNvSpPr/>
                <p:nvPr/>
              </p:nvSpPr>
              <p:spPr>
                <a:xfrm>
                  <a:off x="10486316" y="555671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4" name="Oval 81">
                  <a:extLst>
                    <a:ext uri="{FF2B5EF4-FFF2-40B4-BE49-F238E27FC236}">
                      <a16:creationId xmlns:a16="http://schemas.microsoft.com/office/drawing/2014/main" id="{FD57E963-C4FD-D345-B321-26BE9FFD9BF1}"/>
                    </a:ext>
                  </a:extLst>
                </p:cNvPr>
                <p:cNvSpPr/>
                <p:nvPr/>
              </p:nvSpPr>
              <p:spPr>
                <a:xfrm>
                  <a:off x="9974117" y="57826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5" name="Oval 82">
                  <a:extLst>
                    <a:ext uri="{FF2B5EF4-FFF2-40B4-BE49-F238E27FC236}">
                      <a16:creationId xmlns:a16="http://schemas.microsoft.com/office/drawing/2014/main" id="{1705314D-27FE-7443-B1E3-F8FD17FA4E6F}"/>
                    </a:ext>
                  </a:extLst>
                </p:cNvPr>
                <p:cNvSpPr/>
                <p:nvPr/>
              </p:nvSpPr>
              <p:spPr>
                <a:xfrm>
                  <a:off x="10399371" y="5973541"/>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cxnSp>
            <p:nvCxnSpPr>
              <p:cNvPr id="110" name="直接连接符 109"/>
              <p:cNvCxnSpPr>
                <a:stCxn id="119" idx="6"/>
                <a:endCxn id="123" idx="2"/>
              </p:cNvCxnSpPr>
              <p:nvPr/>
            </p:nvCxnSpPr>
            <p:spPr>
              <a:xfrm>
                <a:off x="3465613" y="4984699"/>
                <a:ext cx="7052547" cy="93487"/>
              </a:xfrm>
              <a:prstGeom prst="line">
                <a:avLst/>
              </a:prstGeom>
            </p:spPr>
            <p:style>
              <a:lnRef idx="1">
                <a:schemeClr val="dk1"/>
              </a:lnRef>
              <a:fillRef idx="0">
                <a:schemeClr val="dk1"/>
              </a:fillRef>
              <a:effectRef idx="0">
                <a:schemeClr val="dk1"/>
              </a:effectRef>
              <a:fontRef idx="minor">
                <a:schemeClr val="tx1"/>
              </a:fontRef>
            </p:style>
          </p:cxnSp>
          <p:cxnSp>
            <p:nvCxnSpPr>
              <p:cNvPr id="111" name="直接连接符 110"/>
              <p:cNvCxnSpPr>
                <a:stCxn id="118" idx="6"/>
                <a:endCxn id="124" idx="2"/>
              </p:cNvCxnSpPr>
              <p:nvPr/>
            </p:nvCxnSpPr>
            <p:spPr>
              <a:xfrm flipV="1">
                <a:off x="2890663" y="5304098"/>
                <a:ext cx="7115298" cy="40198"/>
              </a:xfrm>
              <a:prstGeom prst="line">
                <a:avLst/>
              </a:prstGeom>
            </p:spPr>
            <p:style>
              <a:lnRef idx="1">
                <a:schemeClr val="dk1"/>
              </a:lnRef>
              <a:fillRef idx="0">
                <a:schemeClr val="dk1"/>
              </a:fillRef>
              <a:effectRef idx="0">
                <a:schemeClr val="dk1"/>
              </a:effectRef>
              <a:fontRef idx="minor">
                <a:schemeClr val="tx1"/>
              </a:fontRef>
            </p:style>
          </p:cxnSp>
          <p:cxnSp>
            <p:nvCxnSpPr>
              <p:cNvPr id="112" name="直接连接符 111"/>
              <p:cNvCxnSpPr>
                <a:stCxn id="120" idx="6"/>
                <a:endCxn id="125" idx="2"/>
              </p:cNvCxnSpPr>
              <p:nvPr/>
            </p:nvCxnSpPr>
            <p:spPr>
              <a:xfrm flipV="1">
                <a:off x="3435133" y="5495008"/>
                <a:ext cx="6996082" cy="130452"/>
              </a:xfrm>
              <a:prstGeom prst="line">
                <a:avLst/>
              </a:prstGeom>
            </p:spPr>
            <p:style>
              <a:lnRef idx="1">
                <a:schemeClr val="dk1"/>
              </a:lnRef>
              <a:fillRef idx="0">
                <a:schemeClr val="dk1"/>
              </a:fillRef>
              <a:effectRef idx="0">
                <a:schemeClr val="dk1"/>
              </a:effectRef>
              <a:fontRef idx="minor">
                <a:schemeClr val="tx1"/>
              </a:fontRef>
            </p:style>
          </p:cxnSp>
          <p:sp>
            <p:nvSpPr>
              <p:cNvPr id="115" name="任意多边形 114"/>
              <p:cNvSpPr/>
              <p:nvPr/>
            </p:nvSpPr>
            <p:spPr>
              <a:xfrm>
                <a:off x="2831572" y="4647253"/>
                <a:ext cx="605330" cy="98582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10048 w 602901"/>
                  <a:gd name="connsiteY0" fmla="*/ 0 h 1115367"/>
                  <a:gd name="connsiteX1" fmla="*/ 0 w 602901"/>
                  <a:gd name="connsiteY1" fmla="*/ 803868 h 1115367"/>
                  <a:gd name="connsiteX2" fmla="*/ 602901 w 602901"/>
                  <a:gd name="connsiteY2" fmla="*/ 1115367 h 1115367"/>
                  <a:gd name="connsiteX3" fmla="*/ 544370 w 602901"/>
                  <a:gd name="connsiteY3" fmla="*/ 450752 h 1115367"/>
                  <a:gd name="connsiteX4" fmla="*/ 10048 w 602901"/>
                  <a:gd name="connsiteY4" fmla="*/ 0 h 1115367"/>
                  <a:gd name="connsiteX0" fmla="*/ 10048 w 544370"/>
                  <a:gd name="connsiteY0" fmla="*/ 0 h 1077267"/>
                  <a:gd name="connsiteX1" fmla="*/ 0 w 544370"/>
                  <a:gd name="connsiteY1" fmla="*/ 803868 h 1077267"/>
                  <a:gd name="connsiteX2" fmla="*/ 511461 w 544370"/>
                  <a:gd name="connsiteY2" fmla="*/ 1077267 h 1077267"/>
                  <a:gd name="connsiteX3" fmla="*/ 544370 w 544370"/>
                  <a:gd name="connsiteY3" fmla="*/ 450752 h 1077267"/>
                  <a:gd name="connsiteX4" fmla="*/ 10048 w 544370"/>
                  <a:gd name="connsiteY4" fmla="*/ 0 h 1077267"/>
                  <a:gd name="connsiteX0" fmla="*/ 10048 w 544370"/>
                  <a:gd name="connsiteY0" fmla="*/ 0 h 985827"/>
                  <a:gd name="connsiteX1" fmla="*/ 0 w 544370"/>
                  <a:gd name="connsiteY1" fmla="*/ 712428 h 985827"/>
                  <a:gd name="connsiteX2" fmla="*/ 511461 w 544370"/>
                  <a:gd name="connsiteY2" fmla="*/ 985827 h 985827"/>
                  <a:gd name="connsiteX3" fmla="*/ 544370 w 544370"/>
                  <a:gd name="connsiteY3" fmla="*/ 359312 h 985827"/>
                  <a:gd name="connsiteX4" fmla="*/ 10048 w 544370"/>
                  <a:gd name="connsiteY4" fmla="*/ 0 h 985827"/>
                  <a:gd name="connsiteX0" fmla="*/ 71008 w 605330"/>
                  <a:gd name="connsiteY0" fmla="*/ 0 h 985827"/>
                  <a:gd name="connsiteX1" fmla="*/ 0 w 605330"/>
                  <a:gd name="connsiteY1" fmla="*/ 712428 h 985827"/>
                  <a:gd name="connsiteX2" fmla="*/ 572421 w 605330"/>
                  <a:gd name="connsiteY2" fmla="*/ 985827 h 985827"/>
                  <a:gd name="connsiteX3" fmla="*/ 605330 w 605330"/>
                  <a:gd name="connsiteY3" fmla="*/ 359312 h 985827"/>
                  <a:gd name="connsiteX4" fmla="*/ 71008 w 605330"/>
                  <a:gd name="connsiteY4" fmla="*/ 0 h 985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330" h="985827">
                    <a:moveTo>
                      <a:pt x="71008" y="0"/>
                    </a:moveTo>
                    <a:lnTo>
                      <a:pt x="0" y="712428"/>
                    </a:lnTo>
                    <a:lnTo>
                      <a:pt x="572421" y="985827"/>
                    </a:lnTo>
                    <a:lnTo>
                      <a:pt x="605330" y="359312"/>
                    </a:lnTo>
                    <a:lnTo>
                      <a:pt x="7100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6" name="组合 115"/>
              <p:cNvGrpSpPr/>
              <p:nvPr/>
            </p:nvGrpSpPr>
            <p:grpSpPr>
              <a:xfrm>
                <a:off x="2782663" y="4613199"/>
                <a:ext cx="682950" cy="1066261"/>
                <a:chOff x="5016857" y="5091732"/>
                <a:chExt cx="682950" cy="1066261"/>
              </a:xfrm>
            </p:grpSpPr>
            <p:sp>
              <p:nvSpPr>
                <p:cNvPr id="117" name="Oval 68">
                  <a:extLst>
                    <a:ext uri="{FF2B5EF4-FFF2-40B4-BE49-F238E27FC236}">
                      <a16:creationId xmlns:a16="http://schemas.microsoft.com/office/drawing/2014/main" id="{C52417DA-C316-664F-8D1F-4617FC954115}"/>
                    </a:ext>
                  </a:extLst>
                </p:cNvPr>
                <p:cNvSpPr/>
                <p:nvPr/>
              </p:nvSpPr>
              <p:spPr>
                <a:xfrm>
                  <a:off x="5091788" y="50917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18" name="Oval 70">
                  <a:extLst>
                    <a:ext uri="{FF2B5EF4-FFF2-40B4-BE49-F238E27FC236}">
                      <a16:creationId xmlns:a16="http://schemas.microsoft.com/office/drawing/2014/main" id="{2DAF4F58-3C53-784B-9F59-99928283FCA7}"/>
                    </a:ext>
                  </a:extLst>
                </p:cNvPr>
                <p:cNvSpPr/>
                <p:nvPr/>
              </p:nvSpPr>
              <p:spPr>
                <a:xfrm>
                  <a:off x="501685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19" name="Oval 69">
                  <a:extLst>
                    <a:ext uri="{FF2B5EF4-FFF2-40B4-BE49-F238E27FC236}">
                      <a16:creationId xmlns:a16="http://schemas.microsoft.com/office/drawing/2014/main" id="{B6F42F02-D0FF-6646-B13A-89EA436CBFEC}"/>
                    </a:ext>
                  </a:extLst>
                </p:cNvPr>
                <p:cNvSpPr/>
                <p:nvPr/>
              </p:nvSpPr>
              <p:spPr>
                <a:xfrm>
                  <a:off x="5591807" y="540923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0" name="Oval 71">
                  <a:extLst>
                    <a:ext uri="{FF2B5EF4-FFF2-40B4-BE49-F238E27FC236}">
                      <a16:creationId xmlns:a16="http://schemas.microsoft.com/office/drawing/2014/main" id="{90A81153-8C6F-684F-B62B-1D2DA9315AB9}"/>
                    </a:ext>
                  </a:extLst>
                </p:cNvPr>
                <p:cNvSpPr/>
                <p:nvPr/>
              </p:nvSpPr>
              <p:spPr>
                <a:xfrm>
                  <a:off x="5561327" y="604999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cxnSp>
          <p:nvCxnSpPr>
            <p:cNvPr id="46" name="直接连接符 45"/>
            <p:cNvCxnSpPr>
              <a:stCxn id="47" idx="6"/>
            </p:cNvCxnSpPr>
            <p:nvPr/>
          </p:nvCxnSpPr>
          <p:spPr>
            <a:xfrm>
              <a:off x="7231414" y="3132139"/>
              <a:ext cx="2339626" cy="330681"/>
            </a:xfrm>
            <a:prstGeom prst="line">
              <a:avLst/>
            </a:prstGeom>
          </p:spPr>
          <p:style>
            <a:lnRef idx="1">
              <a:schemeClr val="dk1"/>
            </a:lnRef>
            <a:fillRef idx="0">
              <a:schemeClr val="dk1"/>
            </a:fillRef>
            <a:effectRef idx="0">
              <a:schemeClr val="dk1"/>
            </a:effectRef>
            <a:fontRef idx="minor">
              <a:schemeClr val="tx1"/>
            </a:fontRef>
          </p:style>
        </p:cxnSp>
        <p:sp>
          <p:nvSpPr>
            <p:cNvPr id="47" name="Oval 68">
              <a:extLst>
                <a:ext uri="{FF2B5EF4-FFF2-40B4-BE49-F238E27FC236}">
                  <a16:creationId xmlns:a16="http://schemas.microsoft.com/office/drawing/2014/main" id="{C52417DA-C316-664F-8D1F-4617FC954115}"/>
                </a:ext>
              </a:extLst>
            </p:cNvPr>
            <p:cNvSpPr/>
            <p:nvPr/>
          </p:nvSpPr>
          <p:spPr>
            <a:xfrm>
              <a:off x="7123414" y="3078139"/>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cxnSp>
          <p:nvCxnSpPr>
            <p:cNvPr id="48" name="直接连接符 47"/>
            <p:cNvCxnSpPr>
              <a:endCxn id="47" idx="2"/>
            </p:cNvCxnSpPr>
            <p:nvPr/>
          </p:nvCxnSpPr>
          <p:spPr>
            <a:xfrm flipV="1">
              <a:off x="2608978" y="3132139"/>
              <a:ext cx="4514436" cy="107559"/>
            </a:xfrm>
            <a:prstGeom prst="line">
              <a:avLst/>
            </a:prstGeom>
          </p:spPr>
          <p:style>
            <a:lnRef idx="1">
              <a:schemeClr val="dk1"/>
            </a:lnRef>
            <a:fillRef idx="0">
              <a:schemeClr val="dk1"/>
            </a:fillRef>
            <a:effectRef idx="0">
              <a:schemeClr val="dk1"/>
            </a:effectRef>
            <a:fontRef idx="minor">
              <a:schemeClr val="tx1"/>
            </a:fontRef>
          </p:style>
        </p:cxnSp>
        <p:cxnSp>
          <p:nvCxnSpPr>
            <p:cNvPr id="49" name="直接连接符 48"/>
            <p:cNvCxnSpPr>
              <a:stCxn id="47" idx="6"/>
              <a:endCxn id="122" idx="2"/>
            </p:cNvCxnSpPr>
            <p:nvPr/>
          </p:nvCxnSpPr>
          <p:spPr>
            <a:xfrm>
              <a:off x="7231414" y="3132139"/>
              <a:ext cx="2562415" cy="74228"/>
            </a:xfrm>
            <a:prstGeom prst="line">
              <a:avLst/>
            </a:prstGeom>
          </p:spPr>
          <p:style>
            <a:lnRef idx="1">
              <a:schemeClr val="dk1"/>
            </a:lnRef>
            <a:fillRef idx="0">
              <a:schemeClr val="dk1"/>
            </a:fillRef>
            <a:effectRef idx="0">
              <a:schemeClr val="dk1"/>
            </a:effectRef>
            <a:fontRef idx="minor">
              <a:schemeClr val="tx1"/>
            </a:fontRef>
          </p:style>
        </p:cxnSp>
      </p:grpSp>
      <p:sp>
        <p:nvSpPr>
          <p:cNvPr id="55" name="标题 1">
            <a:extLst>
              <a:ext uri="{FF2B5EF4-FFF2-40B4-BE49-F238E27FC236}">
                <a16:creationId xmlns:a16="http://schemas.microsoft.com/office/drawing/2014/main" id="{C0DA6CB2-AAB9-4DD8-A66C-90287D681B26}"/>
              </a:ext>
            </a:extLst>
          </p:cNvPr>
          <p:cNvSpPr>
            <a:spLocks noGrp="1"/>
          </p:cNvSpPr>
          <p:nvPr>
            <p:ph type="title"/>
          </p:nvPr>
        </p:nvSpPr>
        <p:spPr>
          <a:xfrm>
            <a:off x="838200" y="365126"/>
            <a:ext cx="10515600" cy="957802"/>
          </a:xfrm>
        </p:spPr>
        <p:txBody>
          <a:bodyPr>
            <a:normAutofit fontScale="90000"/>
          </a:bodyPr>
          <a:lstStyle/>
          <a:p>
            <a:pPr lvl="1" algn="ctr">
              <a:lnSpc>
                <a:spcPct val="150000"/>
              </a:lnSpc>
            </a:pPr>
            <a:r>
              <a:rPr lang="en-US" altLang="zh-CN" sz="4400" dirty="0">
                <a:solidFill>
                  <a:schemeClr val="tx1"/>
                </a:solidFill>
                <a:latin typeface="Arial" panose="020B0604020202020204" pitchFamily="34" charset="0"/>
                <a:cs typeface="Arial" panose="020B0604020202020204" pitchFamily="34" charset="0"/>
              </a:rPr>
              <a:t>Step4  Vertex refinement</a:t>
            </a:r>
          </a:p>
        </p:txBody>
      </p:sp>
    </p:spTree>
    <p:extLst>
      <p:ext uri="{BB962C8B-B14F-4D97-AF65-F5344CB8AC3E}">
        <p14:creationId xmlns:p14="http://schemas.microsoft.com/office/powerpoint/2010/main" val="1203525862"/>
      </p:ext>
    </p:extLst>
  </p:cSld>
  <p:clrMapOvr>
    <a:masterClrMapping/>
  </p:clrMapOvr>
  <mc:AlternateContent xmlns:mc="http://schemas.openxmlformats.org/markup-compatibility/2006" xmlns:p14="http://schemas.microsoft.com/office/powerpoint/2010/main">
    <mc:Choice Requires="p14">
      <p:transition spd="slow" p14:dur="2000" advTm="1057"/>
    </mc:Choice>
    <mc:Fallback xmlns="">
      <p:transition spd="slow" advTm="1057"/>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1568773" y="1745761"/>
            <a:ext cx="9349524" cy="610765"/>
            <a:chOff x="1851876" y="1268554"/>
            <a:chExt cx="9349524" cy="610765"/>
          </a:xfrm>
        </p:grpSpPr>
        <p:grpSp>
          <p:nvGrpSpPr>
            <p:cNvPr id="75" name="组合 74"/>
            <p:cNvGrpSpPr/>
            <p:nvPr/>
          </p:nvGrpSpPr>
          <p:grpSpPr>
            <a:xfrm>
              <a:off x="2995772" y="1273231"/>
              <a:ext cx="355207" cy="400110"/>
              <a:chOff x="4906689" y="2877765"/>
              <a:chExt cx="355207" cy="400110"/>
            </a:xfrm>
          </p:grpSpPr>
          <p:sp>
            <p:nvSpPr>
              <p:cNvPr id="132" name="圆角矩形 131"/>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3" name="文本框 132"/>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76" name="组合 75"/>
            <p:cNvGrpSpPr/>
            <p:nvPr/>
          </p:nvGrpSpPr>
          <p:grpSpPr>
            <a:xfrm>
              <a:off x="5286084" y="1269838"/>
              <a:ext cx="355207" cy="400110"/>
              <a:chOff x="5949226" y="2874372"/>
              <a:chExt cx="355207" cy="400110"/>
            </a:xfrm>
          </p:grpSpPr>
          <p:sp>
            <p:nvSpPr>
              <p:cNvPr id="130" name="圆角矩形 129"/>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1" name="文本框 130"/>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1</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77" name="组合 76"/>
            <p:cNvGrpSpPr/>
            <p:nvPr/>
          </p:nvGrpSpPr>
          <p:grpSpPr>
            <a:xfrm>
              <a:off x="7624682" y="1268554"/>
              <a:ext cx="355207" cy="400110"/>
              <a:chOff x="7055924" y="2873088"/>
              <a:chExt cx="355207" cy="400110"/>
            </a:xfrm>
          </p:grpSpPr>
          <p:sp>
            <p:nvSpPr>
              <p:cNvPr id="128" name="圆角矩形 127"/>
              <p:cNvSpPr/>
              <p:nvPr/>
            </p:nvSpPr>
            <p:spPr>
              <a:xfrm>
                <a:off x="7058827" y="2938919"/>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29" name="文本框 128"/>
              <p:cNvSpPr txBox="1"/>
              <p:nvPr/>
            </p:nvSpPr>
            <p:spPr>
              <a:xfrm>
                <a:off x="7055924" y="2873088"/>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2</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78" name="组合 77"/>
            <p:cNvGrpSpPr/>
            <p:nvPr/>
          </p:nvGrpSpPr>
          <p:grpSpPr>
            <a:xfrm>
              <a:off x="9947860" y="1270636"/>
              <a:ext cx="355207" cy="400110"/>
              <a:chOff x="8153552" y="2875170"/>
              <a:chExt cx="355207" cy="400110"/>
            </a:xfrm>
          </p:grpSpPr>
          <p:sp>
            <p:nvSpPr>
              <p:cNvPr id="126" name="圆角矩形 125"/>
              <p:cNvSpPr/>
              <p:nvPr/>
            </p:nvSpPr>
            <p:spPr>
              <a:xfrm>
                <a:off x="8156455" y="2941001"/>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27" name="文本框 126"/>
              <p:cNvSpPr txBox="1"/>
              <p:nvPr/>
            </p:nvSpPr>
            <p:spPr>
              <a:xfrm>
                <a:off x="8153552" y="2875170"/>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3</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79" name="文本框 78"/>
            <p:cNvSpPr txBox="1"/>
            <p:nvPr/>
          </p:nvSpPr>
          <p:spPr>
            <a:xfrm>
              <a:off x="1851876" y="1479209"/>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80" name="直接箭头连接符 79"/>
            <p:cNvCxnSpPr/>
            <p:nvPr/>
          </p:nvCxnSpPr>
          <p:spPr>
            <a:xfrm>
              <a:off x="2165220" y="1729568"/>
              <a:ext cx="9036180"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接连接符 80"/>
            <p:cNvCxnSpPr>
              <a:endCxn id="133" idx="2"/>
            </p:cNvCxnSpPr>
            <p:nvPr/>
          </p:nvCxnSpPr>
          <p:spPr>
            <a:xfrm flipV="1">
              <a:off x="3173375" y="1673341"/>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a:endCxn id="131" idx="2"/>
            </p:cNvCxnSpPr>
            <p:nvPr/>
          </p:nvCxnSpPr>
          <p:spPr>
            <a:xfrm flipV="1">
              <a:off x="5463686" y="1669948"/>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a:endCxn id="129" idx="2"/>
            </p:cNvCxnSpPr>
            <p:nvPr/>
          </p:nvCxnSpPr>
          <p:spPr>
            <a:xfrm flipV="1">
              <a:off x="7802285" y="1668664"/>
              <a:ext cx="1" cy="4875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a:endCxn id="127" idx="2"/>
            </p:cNvCxnSpPr>
            <p:nvPr/>
          </p:nvCxnSpPr>
          <p:spPr>
            <a:xfrm flipV="1">
              <a:off x="10125464" y="1670746"/>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2" name="组合 1"/>
          <p:cNvGrpSpPr/>
          <p:nvPr/>
        </p:nvGrpSpPr>
        <p:grpSpPr>
          <a:xfrm>
            <a:off x="2171245" y="2974666"/>
            <a:ext cx="8422280" cy="1396885"/>
            <a:chOff x="2171245" y="2974666"/>
            <a:chExt cx="8422280" cy="1396885"/>
          </a:xfrm>
        </p:grpSpPr>
        <p:grpSp>
          <p:nvGrpSpPr>
            <p:cNvPr id="104" name="组合 103"/>
            <p:cNvGrpSpPr/>
            <p:nvPr/>
          </p:nvGrpSpPr>
          <p:grpSpPr>
            <a:xfrm>
              <a:off x="2171245" y="2974666"/>
              <a:ext cx="8422280" cy="1396885"/>
              <a:chOff x="2527861" y="4402167"/>
              <a:chExt cx="8422280" cy="1396885"/>
            </a:xfrm>
          </p:grpSpPr>
          <p:sp>
            <p:nvSpPr>
              <p:cNvPr id="105" name="矩形 104"/>
              <p:cNvSpPr/>
              <p:nvPr/>
            </p:nvSpPr>
            <p:spPr>
              <a:xfrm>
                <a:off x="2527861" y="4460422"/>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矩形 105"/>
              <p:cNvSpPr/>
              <p:nvPr/>
            </p:nvSpPr>
            <p:spPr>
              <a:xfrm>
                <a:off x="9622443" y="4402167"/>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任意多边形 106"/>
              <p:cNvSpPr/>
              <p:nvPr/>
            </p:nvSpPr>
            <p:spPr>
              <a:xfrm>
                <a:off x="9965840" y="4642744"/>
                <a:ext cx="597408" cy="879968"/>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 name="connsiteX0" fmla="*/ 222605 w 627888"/>
                  <a:gd name="connsiteY0" fmla="*/ 0 h 879968"/>
                  <a:gd name="connsiteX1" fmla="*/ 0 w 627888"/>
                  <a:gd name="connsiteY1" fmla="*/ 282560 h 879968"/>
                  <a:gd name="connsiteX2" fmla="*/ 103632 w 627888"/>
                  <a:gd name="connsiteY2" fmla="*/ 678800 h 879968"/>
                  <a:gd name="connsiteX3" fmla="*/ 542544 w 627888"/>
                  <a:gd name="connsiteY3" fmla="*/ 879968 h 879968"/>
                  <a:gd name="connsiteX4" fmla="*/ 627888 w 627888"/>
                  <a:gd name="connsiteY4" fmla="*/ 434960 h 879968"/>
                  <a:gd name="connsiteX5" fmla="*/ 222605 w 627888"/>
                  <a:gd name="connsiteY5" fmla="*/ 0 h 879968"/>
                  <a:gd name="connsiteX0" fmla="*/ 252750 w 627888"/>
                  <a:gd name="connsiteY0" fmla="*/ 0 h 879968"/>
                  <a:gd name="connsiteX1" fmla="*/ 0 w 627888"/>
                  <a:gd name="connsiteY1" fmla="*/ 282560 h 879968"/>
                  <a:gd name="connsiteX2" fmla="*/ 103632 w 627888"/>
                  <a:gd name="connsiteY2" fmla="*/ 678800 h 879968"/>
                  <a:gd name="connsiteX3" fmla="*/ 542544 w 627888"/>
                  <a:gd name="connsiteY3" fmla="*/ 879968 h 879968"/>
                  <a:gd name="connsiteX4" fmla="*/ 627888 w 627888"/>
                  <a:gd name="connsiteY4" fmla="*/ 434960 h 879968"/>
                  <a:gd name="connsiteX5" fmla="*/ 252750 w 627888"/>
                  <a:gd name="connsiteY5" fmla="*/ 0 h 879968"/>
                  <a:gd name="connsiteX0" fmla="*/ 252750 w 597408"/>
                  <a:gd name="connsiteY0" fmla="*/ 0 h 879968"/>
                  <a:gd name="connsiteX1" fmla="*/ 0 w 597408"/>
                  <a:gd name="connsiteY1" fmla="*/ 282560 h 879968"/>
                  <a:gd name="connsiteX2" fmla="*/ 103632 w 597408"/>
                  <a:gd name="connsiteY2" fmla="*/ 678800 h 879968"/>
                  <a:gd name="connsiteX3" fmla="*/ 542544 w 597408"/>
                  <a:gd name="connsiteY3" fmla="*/ 879968 h 879968"/>
                  <a:gd name="connsiteX4" fmla="*/ 597408 w 597408"/>
                  <a:gd name="connsiteY4" fmla="*/ 331328 h 879968"/>
                  <a:gd name="connsiteX5" fmla="*/ 252750 w 597408"/>
                  <a:gd name="connsiteY5" fmla="*/ 0 h 87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7408" h="879968">
                    <a:moveTo>
                      <a:pt x="252750" y="0"/>
                    </a:moveTo>
                    <a:lnTo>
                      <a:pt x="0" y="282560"/>
                    </a:lnTo>
                    <a:lnTo>
                      <a:pt x="103632" y="678800"/>
                    </a:lnTo>
                    <a:lnTo>
                      <a:pt x="542544" y="879968"/>
                    </a:lnTo>
                    <a:lnTo>
                      <a:pt x="597408" y="331328"/>
                    </a:lnTo>
                    <a:lnTo>
                      <a:pt x="25275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8" name="组合 107"/>
              <p:cNvGrpSpPr/>
              <p:nvPr/>
            </p:nvGrpSpPr>
            <p:grpSpPr>
              <a:xfrm>
                <a:off x="9911840" y="4579868"/>
                <a:ext cx="684175" cy="969140"/>
                <a:chOff x="9879996" y="5112401"/>
                <a:chExt cx="684175" cy="969140"/>
              </a:xfrm>
            </p:grpSpPr>
            <p:sp>
              <p:nvSpPr>
                <p:cNvPr id="121" name="Oval 78">
                  <a:extLst>
                    <a:ext uri="{FF2B5EF4-FFF2-40B4-BE49-F238E27FC236}">
                      <a16:creationId xmlns:a16="http://schemas.microsoft.com/office/drawing/2014/main" id="{827FC855-4BDC-9645-9D6D-92B6F022A356}"/>
                    </a:ext>
                  </a:extLst>
                </p:cNvPr>
                <p:cNvSpPr/>
                <p:nvPr/>
              </p:nvSpPr>
              <p:spPr>
                <a:xfrm>
                  <a:off x="9879996" y="540600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2" name="Oval 79">
                  <a:extLst>
                    <a:ext uri="{FF2B5EF4-FFF2-40B4-BE49-F238E27FC236}">
                      <a16:creationId xmlns:a16="http://schemas.microsoft.com/office/drawing/2014/main" id="{66500CF2-FF33-2940-BAE0-6142EBE2B1F3}"/>
                    </a:ext>
                  </a:extLst>
                </p:cNvPr>
                <p:cNvSpPr/>
                <p:nvPr/>
              </p:nvSpPr>
              <p:spPr>
                <a:xfrm>
                  <a:off x="10118601" y="5112401"/>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3" name="Oval 80">
                  <a:extLst>
                    <a:ext uri="{FF2B5EF4-FFF2-40B4-BE49-F238E27FC236}">
                      <a16:creationId xmlns:a16="http://schemas.microsoft.com/office/drawing/2014/main" id="{D692DAEC-41E4-624F-9DA4-46B4EC0A08AC}"/>
                    </a:ext>
                  </a:extLst>
                </p:cNvPr>
                <p:cNvSpPr/>
                <p:nvPr/>
              </p:nvSpPr>
              <p:spPr>
                <a:xfrm>
                  <a:off x="10456171" y="545623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4" name="Oval 81">
                  <a:extLst>
                    <a:ext uri="{FF2B5EF4-FFF2-40B4-BE49-F238E27FC236}">
                      <a16:creationId xmlns:a16="http://schemas.microsoft.com/office/drawing/2014/main" id="{FD57E963-C4FD-D345-B321-26BE9FFD9BF1}"/>
                    </a:ext>
                  </a:extLst>
                </p:cNvPr>
                <p:cNvSpPr/>
                <p:nvPr/>
              </p:nvSpPr>
              <p:spPr>
                <a:xfrm>
                  <a:off x="9974117" y="57826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5" name="Oval 82">
                  <a:extLst>
                    <a:ext uri="{FF2B5EF4-FFF2-40B4-BE49-F238E27FC236}">
                      <a16:creationId xmlns:a16="http://schemas.microsoft.com/office/drawing/2014/main" id="{1705314D-27FE-7443-B1E3-F8FD17FA4E6F}"/>
                    </a:ext>
                  </a:extLst>
                </p:cNvPr>
                <p:cNvSpPr/>
                <p:nvPr/>
              </p:nvSpPr>
              <p:spPr>
                <a:xfrm>
                  <a:off x="10399371" y="5973541"/>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cxnSp>
            <p:nvCxnSpPr>
              <p:cNvPr id="110" name="直接连接符 109"/>
              <p:cNvCxnSpPr>
                <a:stCxn id="119" idx="6"/>
                <a:endCxn id="123" idx="2"/>
              </p:cNvCxnSpPr>
              <p:nvPr/>
            </p:nvCxnSpPr>
            <p:spPr>
              <a:xfrm flipV="1">
                <a:off x="3465613" y="4977706"/>
                <a:ext cx="7022402" cy="6993"/>
              </a:xfrm>
              <a:prstGeom prst="line">
                <a:avLst/>
              </a:prstGeom>
            </p:spPr>
            <p:style>
              <a:lnRef idx="1">
                <a:schemeClr val="dk1"/>
              </a:lnRef>
              <a:fillRef idx="0">
                <a:schemeClr val="dk1"/>
              </a:fillRef>
              <a:effectRef idx="0">
                <a:schemeClr val="dk1"/>
              </a:effectRef>
              <a:fontRef idx="minor">
                <a:schemeClr val="tx1"/>
              </a:fontRef>
            </p:style>
          </p:cxnSp>
          <p:cxnSp>
            <p:nvCxnSpPr>
              <p:cNvPr id="111" name="直接连接符 110"/>
              <p:cNvCxnSpPr>
                <a:stCxn id="118" idx="6"/>
                <a:endCxn id="124" idx="2"/>
              </p:cNvCxnSpPr>
              <p:nvPr/>
            </p:nvCxnSpPr>
            <p:spPr>
              <a:xfrm flipV="1">
                <a:off x="2890663" y="5304098"/>
                <a:ext cx="7115298" cy="40198"/>
              </a:xfrm>
              <a:prstGeom prst="line">
                <a:avLst/>
              </a:prstGeom>
            </p:spPr>
            <p:style>
              <a:lnRef idx="1">
                <a:schemeClr val="dk1"/>
              </a:lnRef>
              <a:fillRef idx="0">
                <a:schemeClr val="dk1"/>
              </a:fillRef>
              <a:effectRef idx="0">
                <a:schemeClr val="dk1"/>
              </a:effectRef>
              <a:fontRef idx="minor">
                <a:schemeClr val="tx1"/>
              </a:fontRef>
            </p:style>
          </p:cxnSp>
          <p:cxnSp>
            <p:nvCxnSpPr>
              <p:cNvPr id="112" name="直接连接符 111"/>
              <p:cNvCxnSpPr>
                <a:stCxn id="120" idx="6"/>
                <a:endCxn id="125" idx="2"/>
              </p:cNvCxnSpPr>
              <p:nvPr/>
            </p:nvCxnSpPr>
            <p:spPr>
              <a:xfrm flipV="1">
                <a:off x="3435133" y="5495008"/>
                <a:ext cx="6996082" cy="130452"/>
              </a:xfrm>
              <a:prstGeom prst="line">
                <a:avLst/>
              </a:prstGeom>
            </p:spPr>
            <p:style>
              <a:lnRef idx="1">
                <a:schemeClr val="dk1"/>
              </a:lnRef>
              <a:fillRef idx="0">
                <a:schemeClr val="dk1"/>
              </a:fillRef>
              <a:effectRef idx="0">
                <a:schemeClr val="dk1"/>
              </a:effectRef>
              <a:fontRef idx="minor">
                <a:schemeClr val="tx1"/>
              </a:fontRef>
            </p:style>
          </p:cxnSp>
          <p:sp>
            <p:nvSpPr>
              <p:cNvPr id="115" name="任意多边形 114"/>
              <p:cNvSpPr/>
              <p:nvPr/>
            </p:nvSpPr>
            <p:spPr>
              <a:xfrm>
                <a:off x="2831572" y="4647253"/>
                <a:ext cx="605330" cy="98582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10048 w 602901"/>
                  <a:gd name="connsiteY0" fmla="*/ 0 h 1115367"/>
                  <a:gd name="connsiteX1" fmla="*/ 0 w 602901"/>
                  <a:gd name="connsiteY1" fmla="*/ 803868 h 1115367"/>
                  <a:gd name="connsiteX2" fmla="*/ 602901 w 602901"/>
                  <a:gd name="connsiteY2" fmla="*/ 1115367 h 1115367"/>
                  <a:gd name="connsiteX3" fmla="*/ 544370 w 602901"/>
                  <a:gd name="connsiteY3" fmla="*/ 450752 h 1115367"/>
                  <a:gd name="connsiteX4" fmla="*/ 10048 w 602901"/>
                  <a:gd name="connsiteY4" fmla="*/ 0 h 1115367"/>
                  <a:gd name="connsiteX0" fmla="*/ 10048 w 544370"/>
                  <a:gd name="connsiteY0" fmla="*/ 0 h 1077267"/>
                  <a:gd name="connsiteX1" fmla="*/ 0 w 544370"/>
                  <a:gd name="connsiteY1" fmla="*/ 803868 h 1077267"/>
                  <a:gd name="connsiteX2" fmla="*/ 511461 w 544370"/>
                  <a:gd name="connsiteY2" fmla="*/ 1077267 h 1077267"/>
                  <a:gd name="connsiteX3" fmla="*/ 544370 w 544370"/>
                  <a:gd name="connsiteY3" fmla="*/ 450752 h 1077267"/>
                  <a:gd name="connsiteX4" fmla="*/ 10048 w 544370"/>
                  <a:gd name="connsiteY4" fmla="*/ 0 h 1077267"/>
                  <a:gd name="connsiteX0" fmla="*/ 10048 w 544370"/>
                  <a:gd name="connsiteY0" fmla="*/ 0 h 985827"/>
                  <a:gd name="connsiteX1" fmla="*/ 0 w 544370"/>
                  <a:gd name="connsiteY1" fmla="*/ 712428 h 985827"/>
                  <a:gd name="connsiteX2" fmla="*/ 511461 w 544370"/>
                  <a:gd name="connsiteY2" fmla="*/ 985827 h 985827"/>
                  <a:gd name="connsiteX3" fmla="*/ 544370 w 544370"/>
                  <a:gd name="connsiteY3" fmla="*/ 359312 h 985827"/>
                  <a:gd name="connsiteX4" fmla="*/ 10048 w 544370"/>
                  <a:gd name="connsiteY4" fmla="*/ 0 h 985827"/>
                  <a:gd name="connsiteX0" fmla="*/ 71008 w 605330"/>
                  <a:gd name="connsiteY0" fmla="*/ 0 h 985827"/>
                  <a:gd name="connsiteX1" fmla="*/ 0 w 605330"/>
                  <a:gd name="connsiteY1" fmla="*/ 712428 h 985827"/>
                  <a:gd name="connsiteX2" fmla="*/ 572421 w 605330"/>
                  <a:gd name="connsiteY2" fmla="*/ 985827 h 985827"/>
                  <a:gd name="connsiteX3" fmla="*/ 605330 w 605330"/>
                  <a:gd name="connsiteY3" fmla="*/ 359312 h 985827"/>
                  <a:gd name="connsiteX4" fmla="*/ 71008 w 605330"/>
                  <a:gd name="connsiteY4" fmla="*/ 0 h 985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330" h="985827">
                    <a:moveTo>
                      <a:pt x="71008" y="0"/>
                    </a:moveTo>
                    <a:lnTo>
                      <a:pt x="0" y="712428"/>
                    </a:lnTo>
                    <a:lnTo>
                      <a:pt x="572421" y="985827"/>
                    </a:lnTo>
                    <a:lnTo>
                      <a:pt x="605330" y="359312"/>
                    </a:lnTo>
                    <a:lnTo>
                      <a:pt x="7100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6" name="组合 115"/>
              <p:cNvGrpSpPr/>
              <p:nvPr/>
            </p:nvGrpSpPr>
            <p:grpSpPr>
              <a:xfrm>
                <a:off x="2782663" y="4613199"/>
                <a:ext cx="682950" cy="1066261"/>
                <a:chOff x="5016857" y="5091732"/>
                <a:chExt cx="682950" cy="1066261"/>
              </a:xfrm>
            </p:grpSpPr>
            <p:sp>
              <p:nvSpPr>
                <p:cNvPr id="117" name="Oval 68">
                  <a:extLst>
                    <a:ext uri="{FF2B5EF4-FFF2-40B4-BE49-F238E27FC236}">
                      <a16:creationId xmlns:a16="http://schemas.microsoft.com/office/drawing/2014/main" id="{C52417DA-C316-664F-8D1F-4617FC954115}"/>
                    </a:ext>
                  </a:extLst>
                </p:cNvPr>
                <p:cNvSpPr/>
                <p:nvPr/>
              </p:nvSpPr>
              <p:spPr>
                <a:xfrm>
                  <a:off x="5091788" y="50917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18" name="Oval 70">
                  <a:extLst>
                    <a:ext uri="{FF2B5EF4-FFF2-40B4-BE49-F238E27FC236}">
                      <a16:creationId xmlns:a16="http://schemas.microsoft.com/office/drawing/2014/main" id="{2DAF4F58-3C53-784B-9F59-99928283FCA7}"/>
                    </a:ext>
                  </a:extLst>
                </p:cNvPr>
                <p:cNvSpPr/>
                <p:nvPr/>
              </p:nvSpPr>
              <p:spPr>
                <a:xfrm>
                  <a:off x="501685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19" name="Oval 69">
                  <a:extLst>
                    <a:ext uri="{FF2B5EF4-FFF2-40B4-BE49-F238E27FC236}">
                      <a16:creationId xmlns:a16="http://schemas.microsoft.com/office/drawing/2014/main" id="{B6F42F02-D0FF-6646-B13A-89EA436CBFEC}"/>
                    </a:ext>
                  </a:extLst>
                </p:cNvPr>
                <p:cNvSpPr/>
                <p:nvPr/>
              </p:nvSpPr>
              <p:spPr>
                <a:xfrm>
                  <a:off x="5591807" y="540923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0" name="Oval 71">
                  <a:extLst>
                    <a:ext uri="{FF2B5EF4-FFF2-40B4-BE49-F238E27FC236}">
                      <a16:creationId xmlns:a16="http://schemas.microsoft.com/office/drawing/2014/main" id="{90A81153-8C6F-684F-B62B-1D2DA9315AB9}"/>
                    </a:ext>
                  </a:extLst>
                </p:cNvPr>
                <p:cNvSpPr/>
                <p:nvPr/>
              </p:nvSpPr>
              <p:spPr>
                <a:xfrm>
                  <a:off x="5561327" y="604999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cxnSp>
          <p:nvCxnSpPr>
            <p:cNvPr id="49" name="直接连接符 48"/>
            <p:cNvCxnSpPr>
              <a:stCxn id="50" idx="6"/>
            </p:cNvCxnSpPr>
            <p:nvPr/>
          </p:nvCxnSpPr>
          <p:spPr>
            <a:xfrm>
              <a:off x="7231414" y="3132139"/>
              <a:ext cx="2339626" cy="330681"/>
            </a:xfrm>
            <a:prstGeom prst="line">
              <a:avLst/>
            </a:prstGeom>
          </p:spPr>
          <p:style>
            <a:lnRef idx="1">
              <a:schemeClr val="dk1"/>
            </a:lnRef>
            <a:fillRef idx="0">
              <a:schemeClr val="dk1"/>
            </a:fillRef>
            <a:effectRef idx="0">
              <a:schemeClr val="dk1"/>
            </a:effectRef>
            <a:fontRef idx="minor">
              <a:schemeClr val="tx1"/>
            </a:fontRef>
          </p:style>
        </p:cxnSp>
        <p:sp>
          <p:nvSpPr>
            <p:cNvPr id="50" name="Oval 68">
              <a:extLst>
                <a:ext uri="{FF2B5EF4-FFF2-40B4-BE49-F238E27FC236}">
                  <a16:creationId xmlns:a16="http://schemas.microsoft.com/office/drawing/2014/main" id="{C52417DA-C316-664F-8D1F-4617FC954115}"/>
                </a:ext>
              </a:extLst>
            </p:cNvPr>
            <p:cNvSpPr/>
            <p:nvPr/>
          </p:nvSpPr>
          <p:spPr>
            <a:xfrm>
              <a:off x="7123414" y="3078139"/>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cxnSp>
          <p:nvCxnSpPr>
            <p:cNvPr id="51" name="直接连接符 50"/>
            <p:cNvCxnSpPr>
              <a:endCxn id="50" idx="2"/>
            </p:cNvCxnSpPr>
            <p:nvPr/>
          </p:nvCxnSpPr>
          <p:spPr>
            <a:xfrm flipV="1">
              <a:off x="2608978" y="3132139"/>
              <a:ext cx="4514436" cy="107559"/>
            </a:xfrm>
            <a:prstGeom prst="line">
              <a:avLst/>
            </a:prstGeom>
          </p:spPr>
          <p:style>
            <a:lnRef idx="1">
              <a:schemeClr val="dk1"/>
            </a:lnRef>
            <a:fillRef idx="0">
              <a:schemeClr val="dk1"/>
            </a:fillRef>
            <a:effectRef idx="0">
              <a:schemeClr val="dk1"/>
            </a:effectRef>
            <a:fontRef idx="minor">
              <a:schemeClr val="tx1"/>
            </a:fontRef>
          </p:style>
        </p:cxnSp>
        <p:cxnSp>
          <p:nvCxnSpPr>
            <p:cNvPr id="52" name="直接连接符 51"/>
            <p:cNvCxnSpPr>
              <a:stCxn id="50" idx="6"/>
            </p:cNvCxnSpPr>
            <p:nvPr/>
          </p:nvCxnSpPr>
          <p:spPr>
            <a:xfrm>
              <a:off x="7231414" y="3132139"/>
              <a:ext cx="2562415" cy="74228"/>
            </a:xfrm>
            <a:prstGeom prst="line">
              <a:avLst/>
            </a:prstGeom>
          </p:spPr>
          <p:style>
            <a:lnRef idx="1">
              <a:schemeClr val="dk1"/>
            </a:lnRef>
            <a:fillRef idx="0">
              <a:schemeClr val="dk1"/>
            </a:fillRef>
            <a:effectRef idx="0">
              <a:schemeClr val="dk1"/>
            </a:effectRef>
            <a:fontRef idx="minor">
              <a:schemeClr val="tx1"/>
            </a:fontRef>
          </p:style>
        </p:cxnSp>
      </p:grpSp>
      <p:sp>
        <p:nvSpPr>
          <p:cNvPr id="58" name="标题 1">
            <a:extLst>
              <a:ext uri="{FF2B5EF4-FFF2-40B4-BE49-F238E27FC236}">
                <a16:creationId xmlns:a16="http://schemas.microsoft.com/office/drawing/2014/main" id="{308F13AD-3FC6-437F-9728-8AD1CFE3B47F}"/>
              </a:ext>
            </a:extLst>
          </p:cNvPr>
          <p:cNvSpPr>
            <a:spLocks noGrp="1"/>
          </p:cNvSpPr>
          <p:nvPr>
            <p:ph type="title"/>
          </p:nvPr>
        </p:nvSpPr>
        <p:spPr>
          <a:xfrm>
            <a:off x="838200" y="365126"/>
            <a:ext cx="10515600" cy="957802"/>
          </a:xfrm>
        </p:spPr>
        <p:txBody>
          <a:bodyPr>
            <a:normAutofit fontScale="90000"/>
          </a:bodyPr>
          <a:lstStyle/>
          <a:p>
            <a:pPr lvl="1" algn="ctr">
              <a:lnSpc>
                <a:spcPct val="150000"/>
              </a:lnSpc>
            </a:pPr>
            <a:r>
              <a:rPr lang="en-US" altLang="zh-CN" sz="4400" dirty="0">
                <a:solidFill>
                  <a:schemeClr val="tx1"/>
                </a:solidFill>
                <a:latin typeface="Arial" panose="020B0604020202020204" pitchFamily="34" charset="0"/>
                <a:cs typeface="Arial" panose="020B0604020202020204" pitchFamily="34" charset="0"/>
              </a:rPr>
              <a:t>Step4  Vertex refinement</a:t>
            </a:r>
          </a:p>
        </p:txBody>
      </p:sp>
    </p:spTree>
    <p:extLst>
      <p:ext uri="{BB962C8B-B14F-4D97-AF65-F5344CB8AC3E}">
        <p14:creationId xmlns:p14="http://schemas.microsoft.com/office/powerpoint/2010/main" val="1621436697"/>
      </p:ext>
    </p:extLst>
  </p:cSld>
  <p:clrMapOvr>
    <a:masterClrMapping/>
  </p:clrMapOvr>
  <mc:AlternateContent xmlns:mc="http://schemas.openxmlformats.org/markup-compatibility/2006" xmlns:p14="http://schemas.microsoft.com/office/powerpoint/2010/main">
    <mc:Choice Requires="p14">
      <p:transition spd="slow" p14:dur="2000" advTm="1045"/>
    </mc:Choice>
    <mc:Fallback xmlns="">
      <p:transition spd="slow" advTm="104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Related work</a:t>
            </a:r>
            <a:endParaRPr lang="zh-CN" altLang="en-US" dirty="0">
              <a:latin typeface="Arial" panose="020B0604020202020204" pitchFamily="34" charset="0"/>
              <a:cs typeface="Arial" panose="020B0604020202020204" pitchFamily="34" charset="0"/>
            </a:endParaRPr>
          </a:p>
        </p:txBody>
      </p:sp>
      <p:sp>
        <p:nvSpPr>
          <p:cNvPr id="42" name="内容占位符 2"/>
          <p:cNvSpPr txBox="1">
            <a:spLocks/>
          </p:cNvSpPr>
          <p:nvPr/>
        </p:nvSpPr>
        <p:spPr>
          <a:xfrm>
            <a:off x="841099" y="1814894"/>
            <a:ext cx="10089316" cy="9581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latin typeface="Arial" panose="020B0604020202020204" pitchFamily="34" charset="0"/>
                <a:cs typeface="Arial" panose="020B0604020202020204" pitchFamily="34" charset="0"/>
              </a:rPr>
              <a:t>Convex hull-based methods</a:t>
            </a:r>
          </a:p>
          <a:p>
            <a:pPr lvl="1"/>
            <a:r>
              <a:rPr lang="en-US" altLang="zh-CN"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[Tan et al. 2017; Tan et al. 2018; Wang</a:t>
            </a:r>
            <a:r>
              <a:rPr lang="zh-CN" altLang="zh-CN" sz="2000" dirty="0">
                <a:latin typeface="Arial" panose="020B0604020202020204" pitchFamily="34" charset="0"/>
                <a:cs typeface="Arial" panose="020B0604020202020204" pitchFamily="34" charset="0"/>
              </a:rPr>
              <a:t> et al. 201</a:t>
            </a:r>
            <a:r>
              <a:rPr lang="en-US" altLang="zh-CN" sz="2000" dirty="0">
                <a:latin typeface="Arial" panose="020B0604020202020204" pitchFamily="34" charset="0"/>
                <a:cs typeface="Arial" panose="020B0604020202020204" pitchFamily="34" charset="0"/>
              </a:rPr>
              <a:t>9]</a:t>
            </a:r>
          </a:p>
          <a:p>
            <a:pPr lvl="1"/>
            <a:endParaRPr lang="en-US" altLang="zh-CN" dirty="0">
              <a:latin typeface="Arial" panose="020B0604020202020204" pitchFamily="34" charset="0"/>
              <a:cs typeface="Arial" panose="020B0604020202020204" pitchFamily="34" charset="0"/>
            </a:endParaRPr>
          </a:p>
        </p:txBody>
      </p:sp>
      <p:sp>
        <p:nvSpPr>
          <p:cNvPr id="44" name="Text Box 4"/>
          <p:cNvSpPr txBox="1">
            <a:spLocks/>
          </p:cNvSpPr>
          <p:nvPr/>
        </p:nvSpPr>
        <p:spPr bwMode="auto">
          <a:xfrm>
            <a:off x="1016932" y="5569407"/>
            <a:ext cx="9913482" cy="3904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71437" tIns="71437" rIns="71437" bIns="71437" anchor="ctr">
            <a:spAutoFit/>
          </a:bodyPr>
          <a:lstStyle/>
          <a:p>
            <a:pPr algn="ctr"/>
            <a:r>
              <a:rPr lang="en-US" altLang="zh-CN" sz="1600" dirty="0">
                <a:solidFill>
                  <a:schemeClr val="bg2">
                    <a:lumMod val="50000"/>
                  </a:schemeClr>
                </a:solidFill>
                <a:latin typeface="Arial" panose="020B0604020202020204" pitchFamily="34" charset="0"/>
                <a:cs typeface="Arial" panose="020B0604020202020204" pitchFamily="34" charset="0"/>
              </a:rPr>
              <a:t>An improved geometric approach for palette-based image decomposition and recoloring [Wang</a:t>
            </a:r>
            <a:r>
              <a:rPr lang="zh-CN" altLang="zh-CN" sz="1600" dirty="0">
                <a:solidFill>
                  <a:schemeClr val="bg2">
                    <a:lumMod val="50000"/>
                  </a:schemeClr>
                </a:solidFill>
                <a:latin typeface="Arial" panose="020B0604020202020204" pitchFamily="34" charset="0"/>
                <a:cs typeface="Arial" panose="020B0604020202020204" pitchFamily="34" charset="0"/>
              </a:rPr>
              <a:t> et al. </a:t>
            </a:r>
            <a:r>
              <a:rPr lang="en-US" altLang="zh-CN" sz="1600" dirty="0">
                <a:solidFill>
                  <a:schemeClr val="bg2">
                    <a:lumMod val="50000"/>
                  </a:schemeClr>
                </a:solidFill>
                <a:latin typeface="Arial" panose="020B0604020202020204" pitchFamily="34" charset="0"/>
                <a:cs typeface="Arial" panose="020B0604020202020204" pitchFamily="34" charset="0"/>
              </a:rPr>
              <a:t>2019]</a:t>
            </a:r>
            <a:endParaRPr lang="zh-CN" altLang="zh-CN" sz="1600" dirty="0">
              <a:solidFill>
                <a:schemeClr val="bg2">
                  <a:lumMod val="50000"/>
                </a:schemeClr>
              </a:solidFill>
              <a:latin typeface="Arial" panose="020B0604020202020204" pitchFamily="34" charset="0"/>
              <a:cs typeface="Arial" panose="020B0604020202020204" pitchFamily="34" charset="0"/>
            </a:endParaRPr>
          </a:p>
        </p:txBody>
      </p:sp>
      <p:grpSp>
        <p:nvGrpSpPr>
          <p:cNvPr id="6" name="组合 5"/>
          <p:cNvGrpSpPr/>
          <p:nvPr/>
        </p:nvGrpSpPr>
        <p:grpSpPr>
          <a:xfrm>
            <a:off x="920751" y="2881007"/>
            <a:ext cx="3048549" cy="2445456"/>
            <a:chOff x="745208" y="3263412"/>
            <a:chExt cx="2671439" cy="2142950"/>
          </a:xfrm>
        </p:grpSpPr>
        <p:pic>
          <p:nvPicPr>
            <p:cNvPr id="8" name="Picture 104">
              <a:extLst>
                <a:ext uri="{FF2B5EF4-FFF2-40B4-BE49-F238E27FC236}">
                  <a16:creationId xmlns:a16="http://schemas.microsoft.com/office/drawing/2014/main" id="{D5F39B3D-5E9C-1D4C-8125-AD36FD6DAFC7}"/>
                </a:ext>
              </a:extLst>
            </p:cNvPr>
            <p:cNvPicPr>
              <a:picLocks noChangeAspect="1"/>
            </p:cNvPicPr>
            <p:nvPr/>
          </p:nvPicPr>
          <p:blipFill>
            <a:blip r:embed="rId3"/>
            <a:stretch>
              <a:fillRect/>
            </a:stretch>
          </p:blipFill>
          <p:spPr>
            <a:xfrm>
              <a:off x="745208" y="3263412"/>
              <a:ext cx="2671439" cy="1701501"/>
            </a:xfrm>
            <a:prstGeom prst="rect">
              <a:avLst/>
            </a:prstGeom>
          </p:spPr>
        </p:pic>
        <p:sp>
          <p:nvSpPr>
            <p:cNvPr id="9" name="TextBox 38">
              <a:extLst>
                <a:ext uri="{FF2B5EF4-FFF2-40B4-BE49-F238E27FC236}">
                  <a16:creationId xmlns:a16="http://schemas.microsoft.com/office/drawing/2014/main" id="{4EAF8607-EFCC-0148-95F1-52A922D6E13D}"/>
                </a:ext>
              </a:extLst>
            </p:cNvPr>
            <p:cNvSpPr txBox="1"/>
            <p:nvPr/>
          </p:nvSpPr>
          <p:spPr>
            <a:xfrm>
              <a:off x="745208" y="5001806"/>
              <a:ext cx="2658633" cy="404556"/>
            </a:xfrm>
            <a:prstGeom prst="rect">
              <a:avLst/>
            </a:prstGeom>
            <a:noFill/>
          </p:spPr>
          <p:txBody>
            <a:bodyPr wrap="square" rtlCol="0">
              <a:spAutoFit/>
            </a:bodyPr>
            <a:lstStyle/>
            <a:p>
              <a:pPr algn="ctr"/>
              <a:r>
                <a:rPr lang="en-US" altLang="zh-CN" sz="2400" dirty="0">
                  <a:latin typeface="Arial" panose="020B0604020202020204" pitchFamily="34" charset="0"/>
                  <a:cs typeface="Arial" panose="020B0604020202020204" pitchFamily="34" charset="0"/>
                </a:rPr>
                <a:t>RGB</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image</a:t>
              </a:r>
              <a:r>
                <a:rPr lang="zh-CN" altLang="en-US" sz="2400" dirty="0">
                  <a:latin typeface="Arial" panose="020B0604020202020204" pitchFamily="34" charset="0"/>
                  <a:cs typeface="Arial" panose="020B0604020202020204" pitchFamily="34" charset="0"/>
                </a:rPr>
                <a:t> </a:t>
              </a:r>
              <a:r>
                <a:rPr lang="en-US" altLang="zh-CN" sz="2400" b="1" dirty="0">
                  <a:latin typeface="Arial" panose="020B0604020202020204" pitchFamily="34" charset="0"/>
                  <a:cs typeface="Arial" panose="020B0604020202020204" pitchFamily="34" charset="0"/>
                </a:rPr>
                <a:t>I</a:t>
              </a:r>
              <a:endParaRPr lang="en-US" sz="2400" b="1" dirty="0">
                <a:latin typeface="Arial" panose="020B0604020202020204" pitchFamily="34" charset="0"/>
                <a:cs typeface="Arial" panose="020B0604020202020204" pitchFamily="34" charset="0"/>
              </a:endParaRPr>
            </a:p>
          </p:txBody>
        </p:sp>
      </p:grpSp>
      <p:cxnSp>
        <p:nvCxnSpPr>
          <p:cNvPr id="10" name="直接箭头连接符 9"/>
          <p:cNvCxnSpPr/>
          <p:nvPr/>
        </p:nvCxnSpPr>
        <p:spPr>
          <a:xfrm>
            <a:off x="4024553" y="4084332"/>
            <a:ext cx="488304" cy="1"/>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7519535" y="2914573"/>
            <a:ext cx="3543101" cy="2421919"/>
            <a:chOff x="8456358" y="3279345"/>
            <a:chExt cx="3104816" cy="2122325"/>
          </a:xfrm>
        </p:grpSpPr>
        <p:grpSp>
          <p:nvGrpSpPr>
            <p:cNvPr id="13" name="组合 12"/>
            <p:cNvGrpSpPr/>
            <p:nvPr/>
          </p:nvGrpSpPr>
          <p:grpSpPr>
            <a:xfrm>
              <a:off x="8773869" y="3279345"/>
              <a:ext cx="2787305" cy="2122325"/>
              <a:chOff x="8773869" y="3279345"/>
              <a:chExt cx="2787305" cy="2122325"/>
            </a:xfrm>
          </p:grpSpPr>
          <p:pic>
            <p:nvPicPr>
              <p:cNvPr id="14" name="Picture 112">
                <a:extLst>
                  <a:ext uri="{FF2B5EF4-FFF2-40B4-BE49-F238E27FC236}">
                    <a16:creationId xmlns:a16="http://schemas.microsoft.com/office/drawing/2014/main" id="{D73063A9-37D9-7246-B1E3-C4BC1AE6516A}"/>
                  </a:ext>
                </a:extLst>
              </p:cNvPr>
              <p:cNvPicPr>
                <a:picLocks noChangeAspect="1"/>
              </p:cNvPicPr>
              <p:nvPr/>
            </p:nvPicPr>
            <p:blipFill>
              <a:blip r:embed="rId4"/>
              <a:stretch>
                <a:fillRect/>
              </a:stretch>
            </p:blipFill>
            <p:spPr>
              <a:xfrm>
                <a:off x="8889735" y="3279345"/>
                <a:ext cx="2671439" cy="1701501"/>
              </a:xfrm>
              <a:prstGeom prst="rect">
                <a:avLst/>
              </a:prstGeom>
            </p:spPr>
          </p:pic>
          <p:sp>
            <p:nvSpPr>
              <p:cNvPr id="15" name="TextBox 35">
                <a:extLst>
                  <a:ext uri="{FF2B5EF4-FFF2-40B4-BE49-F238E27FC236}">
                    <a16:creationId xmlns:a16="http://schemas.microsoft.com/office/drawing/2014/main" id="{0E125B6D-BCAF-3B4A-B85E-679CC39F703B}"/>
                  </a:ext>
                </a:extLst>
              </p:cNvPr>
              <p:cNvSpPr txBox="1"/>
              <p:nvPr/>
            </p:nvSpPr>
            <p:spPr>
              <a:xfrm>
                <a:off x="8773869" y="4997114"/>
                <a:ext cx="2671439" cy="404556"/>
              </a:xfrm>
              <a:prstGeom prst="rect">
                <a:avLst/>
              </a:prstGeom>
              <a:noFill/>
            </p:spPr>
            <p:txBody>
              <a:bodyPr wrap="square" rtlCol="0">
                <a:spAutoFit/>
              </a:bodyPr>
              <a:lstStyle/>
              <a:p>
                <a:pPr algn="ctr"/>
                <a:r>
                  <a:rPr lang="en-US" altLang="zh-CN" sz="2400" dirty="0">
                    <a:latin typeface="Arial" panose="020B0604020202020204" pitchFamily="34" charset="0"/>
                    <a:cs typeface="Arial" panose="020B0604020202020204" pitchFamily="34" charset="0"/>
                  </a:rPr>
                  <a:t>Recolored image</a:t>
                </a:r>
                <a:endParaRPr lang="en-US" altLang="zh-CN" sz="2400" b="1" dirty="0">
                  <a:latin typeface="Arial" panose="020B0604020202020204" pitchFamily="34" charset="0"/>
                  <a:cs typeface="Arial" panose="020B0604020202020204" pitchFamily="34" charset="0"/>
                </a:endParaRPr>
              </a:p>
            </p:txBody>
          </p:sp>
        </p:grpSp>
        <p:cxnSp>
          <p:nvCxnSpPr>
            <p:cNvPr id="12" name="直接箭头连接符 11"/>
            <p:cNvCxnSpPr/>
            <p:nvPr/>
          </p:nvCxnSpPr>
          <p:spPr>
            <a:xfrm>
              <a:off x="8456358" y="4361496"/>
              <a:ext cx="433376" cy="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p:nvGrpSpPr>
        <p:grpSpPr>
          <a:xfrm>
            <a:off x="3902037" y="3226352"/>
            <a:ext cx="2941279" cy="2121205"/>
            <a:chOff x="5248557" y="3574598"/>
            <a:chExt cx="2577440" cy="1858810"/>
          </a:xfrm>
        </p:grpSpPr>
        <p:grpSp>
          <p:nvGrpSpPr>
            <p:cNvPr id="17" name="组合 16"/>
            <p:cNvGrpSpPr/>
            <p:nvPr/>
          </p:nvGrpSpPr>
          <p:grpSpPr>
            <a:xfrm>
              <a:off x="5248557" y="3574598"/>
              <a:ext cx="2577440" cy="1858810"/>
              <a:chOff x="5248557" y="3574598"/>
              <a:chExt cx="2577440" cy="1858810"/>
            </a:xfrm>
          </p:grpSpPr>
          <p:sp>
            <p:nvSpPr>
              <p:cNvPr id="19" name="TextBox 35">
                <a:extLst>
                  <a:ext uri="{FF2B5EF4-FFF2-40B4-BE49-F238E27FC236}">
                    <a16:creationId xmlns:a16="http://schemas.microsoft.com/office/drawing/2014/main" id="{0E125B6D-BCAF-3B4A-B85E-679CC39F703B}"/>
                  </a:ext>
                </a:extLst>
              </p:cNvPr>
              <p:cNvSpPr txBox="1"/>
              <p:nvPr/>
            </p:nvSpPr>
            <p:spPr>
              <a:xfrm>
                <a:off x="5248557" y="5028851"/>
                <a:ext cx="2577440" cy="404557"/>
              </a:xfrm>
              <a:prstGeom prst="rect">
                <a:avLst/>
              </a:prstGeom>
              <a:noFill/>
            </p:spPr>
            <p:txBody>
              <a:bodyPr wrap="square" rtlCol="0">
                <a:spAutoFit/>
              </a:bodyPr>
              <a:lstStyle/>
              <a:p>
                <a:pPr algn="ctr"/>
                <a:r>
                  <a:rPr lang="en-US" altLang="zh-CN" sz="2400" dirty="0">
                    <a:latin typeface="Arial" panose="020B0604020202020204" pitchFamily="34" charset="0"/>
                    <a:cs typeface="Arial" panose="020B0604020202020204" pitchFamily="34" charset="0"/>
                  </a:rPr>
                  <a:t>Palette(convex hull)</a:t>
                </a:r>
                <a:endParaRPr lang="en-US" altLang="zh-CN" sz="2400" b="1" dirty="0">
                  <a:latin typeface="Arial" panose="020B0604020202020204" pitchFamily="34" charset="0"/>
                  <a:cs typeface="Arial" panose="020B0604020202020204" pitchFamily="34" charset="0"/>
                </a:endParaRPr>
              </a:p>
            </p:txBody>
          </p:sp>
          <p:grpSp>
            <p:nvGrpSpPr>
              <p:cNvPr id="20" name="Group 4149">
                <a:extLst>
                  <a:ext uri="{FF2B5EF4-FFF2-40B4-BE49-F238E27FC236}">
                    <a16:creationId xmlns:a16="http://schemas.microsoft.com/office/drawing/2014/main" id="{C61ABA99-CB46-6B44-AA6A-8C04F31E00D2}"/>
                  </a:ext>
                </a:extLst>
              </p:cNvPr>
              <p:cNvGrpSpPr/>
              <p:nvPr/>
            </p:nvGrpSpPr>
            <p:grpSpPr>
              <a:xfrm>
                <a:off x="5454696" y="3574598"/>
                <a:ext cx="1643920" cy="1323677"/>
                <a:chOff x="10109345" y="3862870"/>
                <a:chExt cx="1451466" cy="1208623"/>
              </a:xfrm>
            </p:grpSpPr>
            <p:cxnSp>
              <p:nvCxnSpPr>
                <p:cNvPr id="21" name="Straight Connector 354">
                  <a:extLst>
                    <a:ext uri="{FF2B5EF4-FFF2-40B4-BE49-F238E27FC236}">
                      <a16:creationId xmlns:a16="http://schemas.microsoft.com/office/drawing/2014/main" id="{724DE288-712C-874B-BDB9-8F3EAD8E0267}"/>
                    </a:ext>
                  </a:extLst>
                </p:cNvPr>
                <p:cNvCxnSpPr>
                  <a:cxnSpLocks/>
                  <a:stCxn id="32" idx="6"/>
                  <a:endCxn id="29" idx="1"/>
                </p:cNvCxnSpPr>
                <p:nvPr/>
              </p:nvCxnSpPr>
              <p:spPr>
                <a:xfrm>
                  <a:off x="10198344" y="3908889"/>
                  <a:ext cx="1286501" cy="282149"/>
                </a:xfrm>
                <a:prstGeom prst="line">
                  <a:avLst/>
                </a:prstGeom>
                <a:ln w="25400"/>
              </p:spPr>
              <p:style>
                <a:lnRef idx="3">
                  <a:schemeClr val="dk1"/>
                </a:lnRef>
                <a:fillRef idx="0">
                  <a:schemeClr val="dk1"/>
                </a:fillRef>
                <a:effectRef idx="2">
                  <a:schemeClr val="dk1"/>
                </a:effectRef>
                <a:fontRef idx="minor">
                  <a:schemeClr val="tx1"/>
                </a:fontRef>
              </p:style>
            </p:cxnSp>
            <p:cxnSp>
              <p:nvCxnSpPr>
                <p:cNvPr id="22" name="Straight Connector 355">
                  <a:extLst>
                    <a:ext uri="{FF2B5EF4-FFF2-40B4-BE49-F238E27FC236}">
                      <a16:creationId xmlns:a16="http://schemas.microsoft.com/office/drawing/2014/main" id="{90395D48-FBCE-A640-B558-73F11BEE70F9}"/>
                    </a:ext>
                  </a:extLst>
                </p:cNvPr>
                <p:cNvCxnSpPr>
                  <a:cxnSpLocks/>
                  <a:stCxn id="32" idx="5"/>
                  <a:endCxn id="31" idx="1"/>
                </p:cNvCxnSpPr>
                <p:nvPr/>
              </p:nvCxnSpPr>
              <p:spPr>
                <a:xfrm>
                  <a:off x="10185311" y="3941429"/>
                  <a:ext cx="767047" cy="363067"/>
                </a:xfrm>
                <a:prstGeom prst="line">
                  <a:avLst/>
                </a:prstGeom>
                <a:ln w="25400"/>
              </p:spPr>
              <p:style>
                <a:lnRef idx="3">
                  <a:schemeClr val="dk1"/>
                </a:lnRef>
                <a:fillRef idx="0">
                  <a:schemeClr val="dk1"/>
                </a:fillRef>
                <a:effectRef idx="2">
                  <a:schemeClr val="dk1"/>
                </a:effectRef>
                <a:fontRef idx="minor">
                  <a:schemeClr val="tx1"/>
                </a:fontRef>
              </p:style>
            </p:cxnSp>
            <p:cxnSp>
              <p:nvCxnSpPr>
                <p:cNvPr id="23" name="Straight Connector 356">
                  <a:extLst>
                    <a:ext uri="{FF2B5EF4-FFF2-40B4-BE49-F238E27FC236}">
                      <a16:creationId xmlns:a16="http://schemas.microsoft.com/office/drawing/2014/main" id="{F59901C0-09E9-524B-B384-E02C938E1B23}"/>
                    </a:ext>
                  </a:extLst>
                </p:cNvPr>
                <p:cNvCxnSpPr>
                  <a:cxnSpLocks/>
                  <a:stCxn id="31" idx="6"/>
                  <a:endCxn id="29" idx="2"/>
                </p:cNvCxnSpPr>
                <p:nvPr/>
              </p:nvCxnSpPr>
              <p:spPr>
                <a:xfrm flipV="1">
                  <a:off x="11028323" y="4223579"/>
                  <a:ext cx="443489" cy="113457"/>
                </a:xfrm>
                <a:prstGeom prst="line">
                  <a:avLst/>
                </a:prstGeom>
                <a:ln/>
              </p:spPr>
              <p:style>
                <a:lnRef idx="3">
                  <a:schemeClr val="dk1"/>
                </a:lnRef>
                <a:fillRef idx="0">
                  <a:schemeClr val="dk1"/>
                </a:fillRef>
                <a:effectRef idx="2">
                  <a:schemeClr val="dk1"/>
                </a:effectRef>
                <a:fontRef idx="minor">
                  <a:schemeClr val="tx1"/>
                </a:fontRef>
              </p:style>
            </p:cxnSp>
            <p:cxnSp>
              <p:nvCxnSpPr>
                <p:cNvPr id="24" name="Straight Connector 357">
                  <a:extLst>
                    <a:ext uri="{FF2B5EF4-FFF2-40B4-BE49-F238E27FC236}">
                      <a16:creationId xmlns:a16="http://schemas.microsoft.com/office/drawing/2014/main" id="{48C9C147-3FC0-914B-98A8-DAD23652473F}"/>
                    </a:ext>
                  </a:extLst>
                </p:cNvPr>
                <p:cNvCxnSpPr>
                  <a:cxnSpLocks/>
                  <a:stCxn id="33" idx="7"/>
                  <a:endCxn id="29" idx="4"/>
                </p:cNvCxnSpPr>
                <p:nvPr/>
              </p:nvCxnSpPr>
              <p:spPr>
                <a:xfrm flipV="1">
                  <a:off x="11034247" y="4269597"/>
                  <a:ext cx="482065" cy="723337"/>
                </a:xfrm>
                <a:prstGeom prst="line">
                  <a:avLst/>
                </a:prstGeom>
                <a:ln w="25400"/>
              </p:spPr>
              <p:style>
                <a:lnRef idx="3">
                  <a:schemeClr val="dk1"/>
                </a:lnRef>
                <a:fillRef idx="0">
                  <a:schemeClr val="dk1"/>
                </a:fillRef>
                <a:effectRef idx="2">
                  <a:schemeClr val="dk1"/>
                </a:effectRef>
                <a:fontRef idx="minor">
                  <a:schemeClr val="tx1"/>
                </a:fontRef>
              </p:style>
            </p:cxnSp>
            <p:cxnSp>
              <p:nvCxnSpPr>
                <p:cNvPr id="25" name="Straight Connector 358">
                  <a:extLst>
                    <a:ext uri="{FF2B5EF4-FFF2-40B4-BE49-F238E27FC236}">
                      <a16:creationId xmlns:a16="http://schemas.microsoft.com/office/drawing/2014/main" id="{E5B401DD-D7F8-DF4F-BEBF-FF50465C2307}"/>
                    </a:ext>
                  </a:extLst>
                </p:cNvPr>
                <p:cNvCxnSpPr>
                  <a:cxnSpLocks/>
                  <a:stCxn id="30" idx="0"/>
                  <a:endCxn id="29" idx="4"/>
                </p:cNvCxnSpPr>
                <p:nvPr/>
              </p:nvCxnSpPr>
              <p:spPr>
                <a:xfrm flipV="1">
                  <a:off x="11498428" y="4269597"/>
                  <a:ext cx="17883" cy="414046"/>
                </a:xfrm>
                <a:prstGeom prst="line">
                  <a:avLst/>
                </a:prstGeom>
                <a:ln w="25400"/>
              </p:spPr>
              <p:style>
                <a:lnRef idx="3">
                  <a:schemeClr val="dk1"/>
                </a:lnRef>
                <a:fillRef idx="0">
                  <a:schemeClr val="dk1"/>
                </a:fillRef>
                <a:effectRef idx="2">
                  <a:schemeClr val="dk1"/>
                </a:effectRef>
                <a:fontRef idx="minor">
                  <a:schemeClr val="tx1"/>
                </a:fontRef>
              </p:style>
            </p:cxnSp>
            <p:cxnSp>
              <p:nvCxnSpPr>
                <p:cNvPr id="26" name="Straight Connector 359">
                  <a:extLst>
                    <a:ext uri="{FF2B5EF4-FFF2-40B4-BE49-F238E27FC236}">
                      <a16:creationId xmlns:a16="http://schemas.microsoft.com/office/drawing/2014/main" id="{1A658C9F-BAFC-7246-8BCC-A76DD4FCD2B5}"/>
                    </a:ext>
                  </a:extLst>
                </p:cNvPr>
                <p:cNvCxnSpPr>
                  <a:cxnSpLocks/>
                  <a:stCxn id="33" idx="7"/>
                  <a:endCxn id="30" idx="3"/>
                </p:cNvCxnSpPr>
                <p:nvPr/>
              </p:nvCxnSpPr>
              <p:spPr>
                <a:xfrm flipV="1">
                  <a:off x="11034247" y="4762202"/>
                  <a:ext cx="432716" cy="230733"/>
                </a:xfrm>
                <a:prstGeom prst="line">
                  <a:avLst/>
                </a:prstGeom>
                <a:ln w="25400"/>
              </p:spPr>
              <p:style>
                <a:lnRef idx="3">
                  <a:schemeClr val="dk1"/>
                </a:lnRef>
                <a:fillRef idx="0">
                  <a:schemeClr val="dk1"/>
                </a:fillRef>
                <a:effectRef idx="2">
                  <a:schemeClr val="dk1"/>
                </a:effectRef>
                <a:fontRef idx="minor">
                  <a:schemeClr val="tx1"/>
                </a:fontRef>
              </p:style>
            </p:cxnSp>
            <p:cxnSp>
              <p:nvCxnSpPr>
                <p:cNvPr id="27" name="Straight Connector 360">
                  <a:extLst>
                    <a:ext uri="{FF2B5EF4-FFF2-40B4-BE49-F238E27FC236}">
                      <a16:creationId xmlns:a16="http://schemas.microsoft.com/office/drawing/2014/main" id="{B120EE2B-28E2-E04E-88DE-7F8B07724B82}"/>
                    </a:ext>
                  </a:extLst>
                </p:cNvPr>
                <p:cNvCxnSpPr>
                  <a:cxnSpLocks/>
                  <a:stCxn id="31" idx="4"/>
                  <a:endCxn id="33" idx="0"/>
                </p:cNvCxnSpPr>
                <p:nvPr/>
              </p:nvCxnSpPr>
              <p:spPr>
                <a:xfrm>
                  <a:off x="10983823" y="4383054"/>
                  <a:ext cx="18957" cy="596401"/>
                </a:xfrm>
                <a:prstGeom prst="line">
                  <a:avLst/>
                </a:prstGeom>
                <a:ln w="25400"/>
              </p:spPr>
              <p:style>
                <a:lnRef idx="3">
                  <a:schemeClr val="dk1"/>
                </a:lnRef>
                <a:fillRef idx="0">
                  <a:schemeClr val="dk1"/>
                </a:fillRef>
                <a:effectRef idx="2">
                  <a:schemeClr val="dk1"/>
                </a:effectRef>
                <a:fontRef idx="minor">
                  <a:schemeClr val="tx1"/>
                </a:fontRef>
              </p:style>
            </p:cxnSp>
            <p:cxnSp>
              <p:nvCxnSpPr>
                <p:cNvPr id="28" name="Straight Connector 361">
                  <a:extLst>
                    <a:ext uri="{FF2B5EF4-FFF2-40B4-BE49-F238E27FC236}">
                      <a16:creationId xmlns:a16="http://schemas.microsoft.com/office/drawing/2014/main" id="{F67DED5D-42DD-1748-8D10-CBD297232822}"/>
                    </a:ext>
                  </a:extLst>
                </p:cNvPr>
                <p:cNvCxnSpPr>
                  <a:cxnSpLocks/>
                  <a:stCxn id="32" idx="4"/>
                  <a:endCxn id="33" idx="1"/>
                </p:cNvCxnSpPr>
                <p:nvPr/>
              </p:nvCxnSpPr>
              <p:spPr>
                <a:xfrm>
                  <a:off x="10153845" y="3954908"/>
                  <a:ext cx="817470" cy="1038027"/>
                </a:xfrm>
                <a:prstGeom prst="line">
                  <a:avLst/>
                </a:prstGeom>
                <a:ln w="25400"/>
              </p:spPr>
              <p:style>
                <a:lnRef idx="3">
                  <a:schemeClr val="dk1"/>
                </a:lnRef>
                <a:fillRef idx="0">
                  <a:schemeClr val="dk1"/>
                </a:fillRef>
                <a:effectRef idx="2">
                  <a:schemeClr val="dk1"/>
                </a:effectRef>
                <a:fontRef idx="minor">
                  <a:schemeClr val="tx1"/>
                </a:fontRef>
              </p:style>
            </p:cxnSp>
            <p:sp>
              <p:nvSpPr>
                <p:cNvPr id="29" name="Oval 362">
                  <a:extLst>
                    <a:ext uri="{FF2B5EF4-FFF2-40B4-BE49-F238E27FC236}">
                      <a16:creationId xmlns:a16="http://schemas.microsoft.com/office/drawing/2014/main" id="{609C92E2-81FA-CD41-9CD6-D49C7006D655}"/>
                    </a:ext>
                  </a:extLst>
                </p:cNvPr>
                <p:cNvSpPr/>
                <p:nvPr/>
              </p:nvSpPr>
              <p:spPr>
                <a:xfrm>
                  <a:off x="11471812" y="4177559"/>
                  <a:ext cx="88999" cy="92038"/>
                </a:xfrm>
                <a:prstGeom prst="ellipse">
                  <a:avLst/>
                </a:prstGeom>
                <a:solidFill>
                  <a:srgbClr val="62812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0" name="Oval 363">
                  <a:extLst>
                    <a:ext uri="{FF2B5EF4-FFF2-40B4-BE49-F238E27FC236}">
                      <a16:creationId xmlns:a16="http://schemas.microsoft.com/office/drawing/2014/main" id="{7E44859B-9BB5-9B45-8660-D523606C6F08}"/>
                    </a:ext>
                  </a:extLst>
                </p:cNvPr>
                <p:cNvSpPr/>
                <p:nvPr/>
              </p:nvSpPr>
              <p:spPr>
                <a:xfrm>
                  <a:off x="11453929" y="4683643"/>
                  <a:ext cx="88999" cy="92038"/>
                </a:xfrm>
                <a:prstGeom prst="ellipse">
                  <a:avLst/>
                </a:prstGeom>
                <a:solidFill>
                  <a:srgbClr val="582E2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1" name="Oval 364">
                  <a:extLst>
                    <a:ext uri="{FF2B5EF4-FFF2-40B4-BE49-F238E27FC236}">
                      <a16:creationId xmlns:a16="http://schemas.microsoft.com/office/drawing/2014/main" id="{0034E2FD-15CB-F74A-A5A5-1C1369A1D7A6}"/>
                    </a:ext>
                  </a:extLst>
                </p:cNvPr>
                <p:cNvSpPr/>
                <p:nvPr/>
              </p:nvSpPr>
              <p:spPr>
                <a:xfrm>
                  <a:off x="10939324" y="4291017"/>
                  <a:ext cx="88999" cy="92038"/>
                </a:xfrm>
                <a:prstGeom prst="ellipse">
                  <a:avLst/>
                </a:prstGeom>
                <a:solidFill>
                  <a:srgbClr val="EF9B4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2" name="Oval 365">
                  <a:extLst>
                    <a:ext uri="{FF2B5EF4-FFF2-40B4-BE49-F238E27FC236}">
                      <a16:creationId xmlns:a16="http://schemas.microsoft.com/office/drawing/2014/main" id="{D7835A5A-FA06-4D45-A179-9E4CA185F360}"/>
                    </a:ext>
                  </a:extLst>
                </p:cNvPr>
                <p:cNvSpPr/>
                <p:nvPr/>
              </p:nvSpPr>
              <p:spPr>
                <a:xfrm>
                  <a:off x="10109345" y="3862870"/>
                  <a:ext cx="88999" cy="92038"/>
                </a:xfrm>
                <a:prstGeom prst="ellipse">
                  <a:avLst/>
                </a:prstGeom>
                <a:solidFill>
                  <a:srgbClr val="F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3" name="Oval 366">
                  <a:extLst>
                    <a:ext uri="{FF2B5EF4-FFF2-40B4-BE49-F238E27FC236}">
                      <a16:creationId xmlns:a16="http://schemas.microsoft.com/office/drawing/2014/main" id="{89BA307E-4D67-4842-8510-3AE62D58A2DF}"/>
                    </a:ext>
                  </a:extLst>
                </p:cNvPr>
                <p:cNvSpPr/>
                <p:nvPr/>
              </p:nvSpPr>
              <p:spPr>
                <a:xfrm>
                  <a:off x="10958281" y="4979455"/>
                  <a:ext cx="88999" cy="92038"/>
                </a:xfrm>
                <a:prstGeom prst="ellipse">
                  <a:avLst/>
                </a:prstGeom>
                <a:solidFill>
                  <a:srgbClr val="B9312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cxnSp>
              <p:nvCxnSpPr>
                <p:cNvPr id="34" name="Straight Connector 367">
                  <a:extLst>
                    <a:ext uri="{FF2B5EF4-FFF2-40B4-BE49-F238E27FC236}">
                      <a16:creationId xmlns:a16="http://schemas.microsoft.com/office/drawing/2014/main" id="{93F25C18-02E9-FB4D-A879-2FE9B8F8D3FA}"/>
                    </a:ext>
                  </a:extLst>
                </p:cNvPr>
                <p:cNvCxnSpPr>
                  <a:cxnSpLocks/>
                  <a:stCxn id="32" idx="5"/>
                  <a:endCxn id="30" idx="1"/>
                </p:cNvCxnSpPr>
                <p:nvPr/>
              </p:nvCxnSpPr>
              <p:spPr>
                <a:xfrm>
                  <a:off x="10185311" y="3941429"/>
                  <a:ext cx="1281652" cy="755693"/>
                </a:xfrm>
                <a:prstGeom prst="line">
                  <a:avLst/>
                </a:prstGeom>
                <a:ln w="25400"/>
              </p:spPr>
              <p:style>
                <a:lnRef idx="3">
                  <a:schemeClr val="dk1"/>
                </a:lnRef>
                <a:fillRef idx="0">
                  <a:schemeClr val="dk1"/>
                </a:fillRef>
                <a:effectRef idx="2">
                  <a:schemeClr val="dk1"/>
                </a:effectRef>
                <a:fontRef idx="minor">
                  <a:schemeClr val="tx1"/>
                </a:fontRef>
              </p:style>
            </p:cxnSp>
            <p:sp>
              <p:nvSpPr>
                <p:cNvPr id="35" name="Oval 368">
                  <a:extLst>
                    <a:ext uri="{FF2B5EF4-FFF2-40B4-BE49-F238E27FC236}">
                      <a16:creationId xmlns:a16="http://schemas.microsoft.com/office/drawing/2014/main" id="{5EE03203-AE9B-E34D-80D9-EA35B379686C}"/>
                    </a:ext>
                  </a:extLst>
                </p:cNvPr>
                <p:cNvSpPr/>
                <p:nvPr/>
              </p:nvSpPr>
              <p:spPr>
                <a:xfrm>
                  <a:off x="10384385" y="3971176"/>
                  <a:ext cx="41534" cy="35347"/>
                </a:xfrm>
                <a:prstGeom prst="ellipse">
                  <a:avLst/>
                </a:prstGeom>
                <a:solidFill>
                  <a:srgbClr val="F8DB9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6" name="Oval 369">
                  <a:extLst>
                    <a:ext uri="{FF2B5EF4-FFF2-40B4-BE49-F238E27FC236}">
                      <a16:creationId xmlns:a16="http://schemas.microsoft.com/office/drawing/2014/main" id="{DCBC6183-2CB3-4343-92DF-EEA68C09192A}"/>
                    </a:ext>
                  </a:extLst>
                </p:cNvPr>
                <p:cNvSpPr/>
                <p:nvPr/>
              </p:nvSpPr>
              <p:spPr>
                <a:xfrm>
                  <a:off x="10351776" y="4048469"/>
                  <a:ext cx="41534" cy="35347"/>
                </a:xfrm>
                <a:prstGeom prst="ellipse">
                  <a:avLst/>
                </a:prstGeom>
                <a:solidFill>
                  <a:srgbClr val="F3C6B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7" name="Oval 370">
                  <a:extLst>
                    <a:ext uri="{FF2B5EF4-FFF2-40B4-BE49-F238E27FC236}">
                      <a16:creationId xmlns:a16="http://schemas.microsoft.com/office/drawing/2014/main" id="{C5D49DDC-E8D9-8F44-8770-CFF4CB513F8C}"/>
                    </a:ext>
                  </a:extLst>
                </p:cNvPr>
                <p:cNvSpPr/>
                <p:nvPr/>
              </p:nvSpPr>
              <p:spPr>
                <a:xfrm>
                  <a:off x="10417655" y="4159804"/>
                  <a:ext cx="41534" cy="35347"/>
                </a:xfrm>
                <a:prstGeom prst="ellipse">
                  <a:avLst/>
                </a:prstGeom>
                <a:solidFill>
                  <a:srgbClr val="E9A8A5"/>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8" name="Oval 371">
                  <a:extLst>
                    <a:ext uri="{FF2B5EF4-FFF2-40B4-BE49-F238E27FC236}">
                      <a16:creationId xmlns:a16="http://schemas.microsoft.com/office/drawing/2014/main" id="{4DD17558-8C73-014F-B37F-F768AD76DCF1}"/>
                    </a:ext>
                  </a:extLst>
                </p:cNvPr>
                <p:cNvSpPr/>
                <p:nvPr/>
              </p:nvSpPr>
              <p:spPr>
                <a:xfrm>
                  <a:off x="10508566" y="4189341"/>
                  <a:ext cx="41534" cy="35347"/>
                </a:xfrm>
                <a:prstGeom prst="ellipse">
                  <a:avLst/>
                </a:prstGeom>
                <a:solidFill>
                  <a:srgbClr val="DFABA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9" name="Oval 372">
                  <a:extLst>
                    <a:ext uri="{FF2B5EF4-FFF2-40B4-BE49-F238E27FC236}">
                      <a16:creationId xmlns:a16="http://schemas.microsoft.com/office/drawing/2014/main" id="{D7888163-96CF-9941-AB7E-F17D14F35962}"/>
                    </a:ext>
                  </a:extLst>
                </p:cNvPr>
                <p:cNvSpPr/>
                <p:nvPr/>
              </p:nvSpPr>
              <p:spPr>
                <a:xfrm>
                  <a:off x="10438422" y="4043507"/>
                  <a:ext cx="41534" cy="35347"/>
                </a:xfrm>
                <a:prstGeom prst="ellipse">
                  <a:avLst/>
                </a:prstGeom>
                <a:solidFill>
                  <a:srgbClr val="FADB4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0" name="Oval 373">
                  <a:extLst>
                    <a:ext uri="{FF2B5EF4-FFF2-40B4-BE49-F238E27FC236}">
                      <a16:creationId xmlns:a16="http://schemas.microsoft.com/office/drawing/2014/main" id="{2DC90F50-5E66-F840-BDF5-E99D606DD9B9}"/>
                    </a:ext>
                  </a:extLst>
                </p:cNvPr>
                <p:cNvSpPr/>
                <p:nvPr/>
              </p:nvSpPr>
              <p:spPr>
                <a:xfrm>
                  <a:off x="10552415" y="4092882"/>
                  <a:ext cx="41534" cy="35347"/>
                </a:xfrm>
                <a:prstGeom prst="ellipse">
                  <a:avLst/>
                </a:prstGeom>
                <a:solidFill>
                  <a:srgbClr val="FADB4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1" name="Oval 374">
                  <a:extLst>
                    <a:ext uri="{FF2B5EF4-FFF2-40B4-BE49-F238E27FC236}">
                      <a16:creationId xmlns:a16="http://schemas.microsoft.com/office/drawing/2014/main" id="{0F95C3C8-7176-344A-B7FE-21A3714131D9}"/>
                    </a:ext>
                  </a:extLst>
                </p:cNvPr>
                <p:cNvSpPr/>
                <p:nvPr/>
              </p:nvSpPr>
              <p:spPr>
                <a:xfrm>
                  <a:off x="11213774" y="4645994"/>
                  <a:ext cx="41534" cy="35347"/>
                </a:xfrm>
                <a:prstGeom prst="ellipse">
                  <a:avLst/>
                </a:prstGeom>
                <a:solidFill>
                  <a:srgbClr val="8F502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3" name="Oval 375">
                  <a:extLst>
                    <a:ext uri="{FF2B5EF4-FFF2-40B4-BE49-F238E27FC236}">
                      <a16:creationId xmlns:a16="http://schemas.microsoft.com/office/drawing/2014/main" id="{D132E3D0-5D9C-914D-B9BF-25E8416DA30E}"/>
                    </a:ext>
                  </a:extLst>
                </p:cNvPr>
                <p:cNvSpPr/>
                <p:nvPr/>
              </p:nvSpPr>
              <p:spPr>
                <a:xfrm>
                  <a:off x="10806880" y="4364371"/>
                  <a:ext cx="41534" cy="35347"/>
                </a:xfrm>
                <a:prstGeom prst="ellipse">
                  <a:avLst/>
                </a:prstGeom>
                <a:solidFill>
                  <a:srgbClr val="F0AC54"/>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5" name="Oval 376">
                  <a:extLst>
                    <a:ext uri="{FF2B5EF4-FFF2-40B4-BE49-F238E27FC236}">
                      <a16:creationId xmlns:a16="http://schemas.microsoft.com/office/drawing/2014/main" id="{7804793C-9FD1-804D-B0D3-23B9FD70F9FB}"/>
                    </a:ext>
                  </a:extLst>
                </p:cNvPr>
                <p:cNvSpPr/>
                <p:nvPr/>
              </p:nvSpPr>
              <p:spPr>
                <a:xfrm>
                  <a:off x="10772905" y="4471034"/>
                  <a:ext cx="41534" cy="35347"/>
                </a:xfrm>
                <a:prstGeom prst="ellipse">
                  <a:avLst/>
                </a:prstGeom>
                <a:solidFill>
                  <a:srgbClr val="CB7D7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6" name="Oval 377">
                  <a:extLst>
                    <a:ext uri="{FF2B5EF4-FFF2-40B4-BE49-F238E27FC236}">
                      <a16:creationId xmlns:a16="http://schemas.microsoft.com/office/drawing/2014/main" id="{91973B7D-FAFE-0142-BD9E-7B0930AE00BC}"/>
                    </a:ext>
                  </a:extLst>
                </p:cNvPr>
                <p:cNvSpPr/>
                <p:nvPr/>
              </p:nvSpPr>
              <p:spPr>
                <a:xfrm>
                  <a:off x="10552415" y="4300729"/>
                  <a:ext cx="41534" cy="35347"/>
                </a:xfrm>
                <a:prstGeom prst="ellipse">
                  <a:avLst/>
                </a:prstGeom>
                <a:solidFill>
                  <a:srgbClr val="E0978B"/>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7" name="Oval 378">
                  <a:extLst>
                    <a:ext uri="{FF2B5EF4-FFF2-40B4-BE49-F238E27FC236}">
                      <a16:creationId xmlns:a16="http://schemas.microsoft.com/office/drawing/2014/main" id="{AD581413-35C7-AF43-ABCB-2CA4D39D39C2}"/>
                    </a:ext>
                  </a:extLst>
                </p:cNvPr>
                <p:cNvSpPr/>
                <p:nvPr/>
              </p:nvSpPr>
              <p:spPr>
                <a:xfrm>
                  <a:off x="10971898" y="4640459"/>
                  <a:ext cx="41534" cy="35347"/>
                </a:xfrm>
                <a:prstGeom prst="ellipse">
                  <a:avLst/>
                </a:prstGeom>
                <a:solidFill>
                  <a:srgbClr val="B5674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8" name="Oval 379">
                  <a:extLst>
                    <a:ext uri="{FF2B5EF4-FFF2-40B4-BE49-F238E27FC236}">
                      <a16:creationId xmlns:a16="http://schemas.microsoft.com/office/drawing/2014/main" id="{7995753A-4D5C-9544-916C-C3DAFBEB06CC}"/>
                    </a:ext>
                  </a:extLst>
                </p:cNvPr>
                <p:cNvSpPr/>
                <p:nvPr/>
              </p:nvSpPr>
              <p:spPr>
                <a:xfrm>
                  <a:off x="10770900" y="4627785"/>
                  <a:ext cx="41534" cy="35347"/>
                </a:xfrm>
                <a:prstGeom prst="ellipse">
                  <a:avLst/>
                </a:prstGeom>
                <a:solidFill>
                  <a:srgbClr val="D74B4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9" name="Oval 380">
                  <a:extLst>
                    <a:ext uri="{FF2B5EF4-FFF2-40B4-BE49-F238E27FC236}">
                      <a16:creationId xmlns:a16="http://schemas.microsoft.com/office/drawing/2014/main" id="{4393F745-312C-5D44-A6AF-0EFE4FA9E28E}"/>
                    </a:ext>
                  </a:extLst>
                </p:cNvPr>
                <p:cNvSpPr/>
                <p:nvPr/>
              </p:nvSpPr>
              <p:spPr>
                <a:xfrm>
                  <a:off x="10281549" y="3924763"/>
                  <a:ext cx="41534" cy="35347"/>
                </a:xfrm>
                <a:prstGeom prst="ellipse">
                  <a:avLst/>
                </a:prstGeom>
                <a:solidFill>
                  <a:srgbClr val="FBE7C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0" name="Oval 381">
                  <a:extLst>
                    <a:ext uri="{FF2B5EF4-FFF2-40B4-BE49-F238E27FC236}">
                      <a16:creationId xmlns:a16="http://schemas.microsoft.com/office/drawing/2014/main" id="{5C4BB1C6-197C-7A4C-863D-F2AF1A281379}"/>
                    </a:ext>
                  </a:extLst>
                </p:cNvPr>
                <p:cNvSpPr/>
                <p:nvPr/>
              </p:nvSpPr>
              <p:spPr>
                <a:xfrm>
                  <a:off x="10456881" y="3891483"/>
                  <a:ext cx="41534" cy="35347"/>
                </a:xfrm>
                <a:prstGeom prst="ellipse">
                  <a:avLst/>
                </a:prstGeom>
                <a:solidFill>
                  <a:srgbClr val="D9E3BB"/>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1" name="Oval 382">
                  <a:extLst>
                    <a:ext uri="{FF2B5EF4-FFF2-40B4-BE49-F238E27FC236}">
                      <a16:creationId xmlns:a16="http://schemas.microsoft.com/office/drawing/2014/main" id="{7BF73539-2C01-D54E-84C7-84CE4A9843C0}"/>
                    </a:ext>
                  </a:extLst>
                </p:cNvPr>
                <p:cNvSpPr/>
                <p:nvPr/>
              </p:nvSpPr>
              <p:spPr>
                <a:xfrm>
                  <a:off x="10586322" y="3974844"/>
                  <a:ext cx="41534" cy="35347"/>
                </a:xfrm>
                <a:prstGeom prst="ellipse">
                  <a:avLst/>
                </a:prstGeom>
                <a:solidFill>
                  <a:srgbClr val="DBE3A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2" name="Oval 383">
                  <a:extLst>
                    <a:ext uri="{FF2B5EF4-FFF2-40B4-BE49-F238E27FC236}">
                      <a16:creationId xmlns:a16="http://schemas.microsoft.com/office/drawing/2014/main" id="{13EE9189-9AAF-1F4A-9BA1-09D8044B09F8}"/>
                    </a:ext>
                  </a:extLst>
                </p:cNvPr>
                <p:cNvSpPr/>
                <p:nvPr/>
              </p:nvSpPr>
              <p:spPr>
                <a:xfrm>
                  <a:off x="10662468" y="3955952"/>
                  <a:ext cx="41534" cy="35347"/>
                </a:xfrm>
                <a:prstGeom prst="ellipse">
                  <a:avLst/>
                </a:prstGeom>
                <a:solidFill>
                  <a:srgbClr val="C9D7A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3" name="Oval 384">
                  <a:extLst>
                    <a:ext uri="{FF2B5EF4-FFF2-40B4-BE49-F238E27FC236}">
                      <a16:creationId xmlns:a16="http://schemas.microsoft.com/office/drawing/2014/main" id="{321295D8-65E2-A84F-A75F-DB8EA933A20F}"/>
                    </a:ext>
                  </a:extLst>
                </p:cNvPr>
                <p:cNvSpPr/>
                <p:nvPr/>
              </p:nvSpPr>
              <p:spPr>
                <a:xfrm>
                  <a:off x="11115692" y="4628278"/>
                  <a:ext cx="41534" cy="35347"/>
                </a:xfrm>
                <a:prstGeom prst="ellipse">
                  <a:avLst/>
                </a:prstGeom>
                <a:solidFill>
                  <a:srgbClr val="A04F2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4" name="Oval 385">
                  <a:extLst>
                    <a:ext uri="{FF2B5EF4-FFF2-40B4-BE49-F238E27FC236}">
                      <a16:creationId xmlns:a16="http://schemas.microsoft.com/office/drawing/2014/main" id="{BE4F9CA3-1FAB-4C43-915C-46A98366031E}"/>
                    </a:ext>
                  </a:extLst>
                </p:cNvPr>
                <p:cNvSpPr/>
                <p:nvPr/>
              </p:nvSpPr>
              <p:spPr>
                <a:xfrm>
                  <a:off x="10736389" y="3990348"/>
                  <a:ext cx="41534" cy="35347"/>
                </a:xfrm>
                <a:prstGeom prst="ellipse">
                  <a:avLst/>
                </a:prstGeom>
                <a:solidFill>
                  <a:srgbClr val="B5C88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5" name="Oval 386">
                  <a:extLst>
                    <a:ext uri="{FF2B5EF4-FFF2-40B4-BE49-F238E27FC236}">
                      <a16:creationId xmlns:a16="http://schemas.microsoft.com/office/drawing/2014/main" id="{550E9759-D42C-9A42-B798-2367D8577C62}"/>
                    </a:ext>
                  </a:extLst>
                </p:cNvPr>
                <p:cNvSpPr/>
                <p:nvPr/>
              </p:nvSpPr>
              <p:spPr>
                <a:xfrm>
                  <a:off x="10787253" y="4048469"/>
                  <a:ext cx="41534" cy="35347"/>
                </a:xfrm>
                <a:prstGeom prst="ellipse">
                  <a:avLst/>
                </a:prstGeom>
                <a:solidFill>
                  <a:srgbClr val="B5C48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6" name="Oval 387">
                  <a:extLst>
                    <a:ext uri="{FF2B5EF4-FFF2-40B4-BE49-F238E27FC236}">
                      <a16:creationId xmlns:a16="http://schemas.microsoft.com/office/drawing/2014/main" id="{18BE39E6-E1C2-D44F-B816-5893EF2AB055}"/>
                    </a:ext>
                  </a:extLst>
                </p:cNvPr>
                <p:cNvSpPr/>
                <p:nvPr/>
              </p:nvSpPr>
              <p:spPr>
                <a:xfrm>
                  <a:off x="10901102" y="4066061"/>
                  <a:ext cx="41534" cy="35347"/>
                </a:xfrm>
                <a:prstGeom prst="ellipse">
                  <a:avLst/>
                </a:prstGeom>
                <a:solidFill>
                  <a:srgbClr val="A8BC7B"/>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7" name="Oval 388">
                  <a:extLst>
                    <a:ext uri="{FF2B5EF4-FFF2-40B4-BE49-F238E27FC236}">
                      <a16:creationId xmlns:a16="http://schemas.microsoft.com/office/drawing/2014/main" id="{99D87BDF-4E0C-0F47-AFB5-CCC3A79F96D2}"/>
                    </a:ext>
                  </a:extLst>
                </p:cNvPr>
                <p:cNvSpPr/>
                <p:nvPr/>
              </p:nvSpPr>
              <p:spPr>
                <a:xfrm>
                  <a:off x="10915567" y="4028092"/>
                  <a:ext cx="41534" cy="35347"/>
                </a:xfrm>
                <a:prstGeom prst="ellipse">
                  <a:avLst/>
                </a:prstGeom>
                <a:solidFill>
                  <a:srgbClr val="A8C67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8" name="Oval 389">
                  <a:extLst>
                    <a:ext uri="{FF2B5EF4-FFF2-40B4-BE49-F238E27FC236}">
                      <a16:creationId xmlns:a16="http://schemas.microsoft.com/office/drawing/2014/main" id="{44953359-35A5-FB4C-8991-365B237F785E}"/>
                    </a:ext>
                  </a:extLst>
                </p:cNvPr>
                <p:cNvSpPr/>
                <p:nvPr/>
              </p:nvSpPr>
              <p:spPr>
                <a:xfrm>
                  <a:off x="10941035" y="4127218"/>
                  <a:ext cx="41534" cy="35347"/>
                </a:xfrm>
                <a:prstGeom prst="ellipse">
                  <a:avLst/>
                </a:prstGeom>
                <a:solidFill>
                  <a:srgbClr val="AEBE5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9" name="Oval 390">
                  <a:extLst>
                    <a:ext uri="{FF2B5EF4-FFF2-40B4-BE49-F238E27FC236}">
                      <a16:creationId xmlns:a16="http://schemas.microsoft.com/office/drawing/2014/main" id="{07E3D4D0-0ABE-0B4F-ADBF-6BD8E3814933}"/>
                    </a:ext>
                  </a:extLst>
                </p:cNvPr>
                <p:cNvSpPr/>
                <p:nvPr/>
              </p:nvSpPr>
              <p:spPr>
                <a:xfrm>
                  <a:off x="11084112" y="4099218"/>
                  <a:ext cx="41534" cy="35347"/>
                </a:xfrm>
                <a:prstGeom prst="ellipse">
                  <a:avLst/>
                </a:prstGeom>
                <a:solidFill>
                  <a:srgbClr val="A0BA5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0" name="Oval 391">
                  <a:extLst>
                    <a:ext uri="{FF2B5EF4-FFF2-40B4-BE49-F238E27FC236}">
                      <a16:creationId xmlns:a16="http://schemas.microsoft.com/office/drawing/2014/main" id="{F7DE99B5-A439-AF43-B958-0F7469EA5FCC}"/>
                    </a:ext>
                  </a:extLst>
                </p:cNvPr>
                <p:cNvSpPr/>
                <p:nvPr/>
              </p:nvSpPr>
              <p:spPr>
                <a:xfrm>
                  <a:off x="11317680" y="4242858"/>
                  <a:ext cx="41534" cy="35347"/>
                </a:xfrm>
                <a:prstGeom prst="ellipse">
                  <a:avLst/>
                </a:prstGeom>
                <a:solidFill>
                  <a:srgbClr val="749D35"/>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1" name="Oval 392">
                  <a:extLst>
                    <a:ext uri="{FF2B5EF4-FFF2-40B4-BE49-F238E27FC236}">
                      <a16:creationId xmlns:a16="http://schemas.microsoft.com/office/drawing/2014/main" id="{9C51A39A-DA3C-AD4B-B983-6145185F4C59}"/>
                    </a:ext>
                  </a:extLst>
                </p:cNvPr>
                <p:cNvSpPr/>
                <p:nvPr/>
              </p:nvSpPr>
              <p:spPr>
                <a:xfrm>
                  <a:off x="10977440" y="4494236"/>
                  <a:ext cx="41534" cy="35347"/>
                </a:xfrm>
                <a:prstGeom prst="ellipse">
                  <a:avLst/>
                </a:prstGeom>
                <a:solidFill>
                  <a:srgbClr val="CE883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2" name="Oval 393">
                  <a:extLst>
                    <a:ext uri="{FF2B5EF4-FFF2-40B4-BE49-F238E27FC236}">
                      <a16:creationId xmlns:a16="http://schemas.microsoft.com/office/drawing/2014/main" id="{0D108D1D-1A25-8B4F-A51C-03ED66C5C2BF}"/>
                    </a:ext>
                  </a:extLst>
                </p:cNvPr>
                <p:cNvSpPr/>
                <p:nvPr/>
              </p:nvSpPr>
              <p:spPr>
                <a:xfrm>
                  <a:off x="10689726" y="4305839"/>
                  <a:ext cx="41534" cy="35347"/>
                </a:xfrm>
                <a:prstGeom prst="ellipse">
                  <a:avLst/>
                </a:prstGeom>
                <a:solidFill>
                  <a:srgbClr val="F5B765"/>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3" name="Oval 394">
                  <a:extLst>
                    <a:ext uri="{FF2B5EF4-FFF2-40B4-BE49-F238E27FC236}">
                      <a16:creationId xmlns:a16="http://schemas.microsoft.com/office/drawing/2014/main" id="{1FB02289-3D83-D14E-840F-B44BD2646A3A}"/>
                    </a:ext>
                  </a:extLst>
                </p:cNvPr>
                <p:cNvSpPr/>
                <p:nvPr/>
              </p:nvSpPr>
              <p:spPr>
                <a:xfrm>
                  <a:off x="11129564" y="4242858"/>
                  <a:ext cx="41534" cy="35347"/>
                </a:xfrm>
                <a:prstGeom prst="ellipse">
                  <a:avLst/>
                </a:prstGeom>
                <a:solidFill>
                  <a:srgbClr val="96984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4" name="Oval 395">
                  <a:extLst>
                    <a:ext uri="{FF2B5EF4-FFF2-40B4-BE49-F238E27FC236}">
                      <a16:creationId xmlns:a16="http://schemas.microsoft.com/office/drawing/2014/main" id="{989C46DE-4A3B-124B-A212-CFF25901FC8F}"/>
                    </a:ext>
                  </a:extLst>
                </p:cNvPr>
                <p:cNvSpPr/>
                <p:nvPr/>
              </p:nvSpPr>
              <p:spPr>
                <a:xfrm>
                  <a:off x="10665594" y="4458359"/>
                  <a:ext cx="41534" cy="35347"/>
                </a:xfrm>
                <a:prstGeom prst="ellipse">
                  <a:avLst/>
                </a:prstGeom>
                <a:solidFill>
                  <a:srgbClr val="E3876E"/>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5" name="Oval 396">
                  <a:extLst>
                    <a:ext uri="{FF2B5EF4-FFF2-40B4-BE49-F238E27FC236}">
                      <a16:creationId xmlns:a16="http://schemas.microsoft.com/office/drawing/2014/main" id="{E207519D-BC0D-F445-A86B-C4E2B0626D59}"/>
                    </a:ext>
                  </a:extLst>
                </p:cNvPr>
                <p:cNvSpPr/>
                <p:nvPr/>
              </p:nvSpPr>
              <p:spPr>
                <a:xfrm>
                  <a:off x="11072028" y="4444912"/>
                  <a:ext cx="41534" cy="35347"/>
                </a:xfrm>
                <a:prstGeom prst="ellipse">
                  <a:avLst/>
                </a:prstGeom>
                <a:solidFill>
                  <a:srgbClr val="A6844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66" name="Oval 397">
                  <a:extLst>
                    <a:ext uri="{FF2B5EF4-FFF2-40B4-BE49-F238E27FC236}">
                      <a16:creationId xmlns:a16="http://schemas.microsoft.com/office/drawing/2014/main" id="{6FE81A9C-BA88-3245-82C0-A72B1DC08554}"/>
                    </a:ext>
                  </a:extLst>
                </p:cNvPr>
                <p:cNvSpPr/>
                <p:nvPr/>
              </p:nvSpPr>
              <p:spPr>
                <a:xfrm>
                  <a:off x="11249717" y="4273749"/>
                  <a:ext cx="41534" cy="35347"/>
                </a:xfrm>
                <a:prstGeom prst="ellipse">
                  <a:avLst/>
                </a:prstGeom>
                <a:solidFill>
                  <a:srgbClr val="85943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7" name="Oval 398">
                  <a:extLst>
                    <a:ext uri="{FF2B5EF4-FFF2-40B4-BE49-F238E27FC236}">
                      <a16:creationId xmlns:a16="http://schemas.microsoft.com/office/drawing/2014/main" id="{5BC9D6E0-3D6E-6541-8703-A2D0EF5B1C73}"/>
                    </a:ext>
                  </a:extLst>
                </p:cNvPr>
                <p:cNvSpPr/>
                <p:nvPr/>
              </p:nvSpPr>
              <p:spPr>
                <a:xfrm>
                  <a:off x="11355464" y="4334934"/>
                  <a:ext cx="41534" cy="35347"/>
                </a:xfrm>
                <a:prstGeom prst="ellipse">
                  <a:avLst/>
                </a:prstGeom>
                <a:solidFill>
                  <a:srgbClr val="76863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8" name="Oval 399">
                  <a:extLst>
                    <a:ext uri="{FF2B5EF4-FFF2-40B4-BE49-F238E27FC236}">
                      <a16:creationId xmlns:a16="http://schemas.microsoft.com/office/drawing/2014/main" id="{B88828EC-B6CE-5F49-92C6-A98E28C5BDEB}"/>
                    </a:ext>
                  </a:extLst>
                </p:cNvPr>
                <p:cNvSpPr/>
                <p:nvPr/>
              </p:nvSpPr>
              <p:spPr>
                <a:xfrm>
                  <a:off x="11439841" y="4259793"/>
                  <a:ext cx="41534" cy="35347"/>
                </a:xfrm>
                <a:prstGeom prst="ellipse">
                  <a:avLst/>
                </a:prstGeom>
                <a:solidFill>
                  <a:srgbClr val="6C8A2E"/>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9" name="Oval 400">
                  <a:extLst>
                    <a:ext uri="{FF2B5EF4-FFF2-40B4-BE49-F238E27FC236}">
                      <a16:creationId xmlns:a16="http://schemas.microsoft.com/office/drawing/2014/main" id="{0816CB00-AE16-BF4B-8EDF-F3EDACDE9E0C}"/>
                    </a:ext>
                  </a:extLst>
                </p:cNvPr>
                <p:cNvSpPr/>
                <p:nvPr/>
              </p:nvSpPr>
              <p:spPr>
                <a:xfrm>
                  <a:off x="11391919" y="4431854"/>
                  <a:ext cx="41534" cy="35347"/>
                </a:xfrm>
                <a:prstGeom prst="ellipse">
                  <a:avLst/>
                </a:prstGeom>
                <a:solidFill>
                  <a:srgbClr val="74702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0" name="Oval 401">
                  <a:extLst>
                    <a:ext uri="{FF2B5EF4-FFF2-40B4-BE49-F238E27FC236}">
                      <a16:creationId xmlns:a16="http://schemas.microsoft.com/office/drawing/2014/main" id="{70C64119-171F-8443-A5E0-E5EB1BA3357F}"/>
                    </a:ext>
                  </a:extLst>
                </p:cNvPr>
                <p:cNvSpPr/>
                <p:nvPr/>
              </p:nvSpPr>
              <p:spPr>
                <a:xfrm>
                  <a:off x="11494256" y="4352607"/>
                  <a:ext cx="41534" cy="35347"/>
                </a:xfrm>
                <a:prstGeom prst="ellipse">
                  <a:avLst/>
                </a:prstGeom>
                <a:solidFill>
                  <a:srgbClr val="5E7B2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1" name="Oval 402">
                  <a:extLst>
                    <a:ext uri="{FF2B5EF4-FFF2-40B4-BE49-F238E27FC236}">
                      <a16:creationId xmlns:a16="http://schemas.microsoft.com/office/drawing/2014/main" id="{1669DD26-EDB0-3942-B6F3-3DC5DBE48E79}"/>
                    </a:ext>
                  </a:extLst>
                </p:cNvPr>
                <p:cNvSpPr/>
                <p:nvPr/>
              </p:nvSpPr>
              <p:spPr>
                <a:xfrm>
                  <a:off x="11172240" y="4545778"/>
                  <a:ext cx="41534" cy="35347"/>
                </a:xfrm>
                <a:prstGeom prst="ellipse">
                  <a:avLst/>
                </a:prstGeom>
                <a:solidFill>
                  <a:srgbClr val="86592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2" name="Oval 403">
                  <a:extLst>
                    <a:ext uri="{FF2B5EF4-FFF2-40B4-BE49-F238E27FC236}">
                      <a16:creationId xmlns:a16="http://schemas.microsoft.com/office/drawing/2014/main" id="{F4DC889C-AD5E-C645-8F1C-5DF3BD476527}"/>
                    </a:ext>
                  </a:extLst>
                </p:cNvPr>
                <p:cNvSpPr/>
                <p:nvPr/>
              </p:nvSpPr>
              <p:spPr>
                <a:xfrm>
                  <a:off x="10634406" y="4194794"/>
                  <a:ext cx="41534" cy="35347"/>
                </a:xfrm>
                <a:prstGeom prst="ellipse">
                  <a:avLst/>
                </a:prstGeom>
                <a:solidFill>
                  <a:srgbClr val="F5C78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3" name="Oval 404">
                  <a:extLst>
                    <a:ext uri="{FF2B5EF4-FFF2-40B4-BE49-F238E27FC236}">
                      <a16:creationId xmlns:a16="http://schemas.microsoft.com/office/drawing/2014/main" id="{CE885BCE-5BA4-0842-9D9D-75C2150A11B2}"/>
                    </a:ext>
                  </a:extLst>
                </p:cNvPr>
                <p:cNvSpPr/>
                <p:nvPr/>
              </p:nvSpPr>
              <p:spPr>
                <a:xfrm>
                  <a:off x="10772905" y="4236299"/>
                  <a:ext cx="41534" cy="35347"/>
                </a:xfrm>
                <a:prstGeom prst="ellipse">
                  <a:avLst/>
                </a:prstGeom>
                <a:solidFill>
                  <a:srgbClr val="F5B765"/>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4" name="Oval 405">
                  <a:extLst>
                    <a:ext uri="{FF2B5EF4-FFF2-40B4-BE49-F238E27FC236}">
                      <a16:creationId xmlns:a16="http://schemas.microsoft.com/office/drawing/2014/main" id="{63126F1D-8F1D-8046-8771-02C0FF20786D}"/>
                    </a:ext>
                  </a:extLst>
                </p:cNvPr>
                <p:cNvSpPr/>
                <p:nvPr/>
              </p:nvSpPr>
              <p:spPr>
                <a:xfrm>
                  <a:off x="11027505" y="4562410"/>
                  <a:ext cx="41534" cy="35347"/>
                </a:xfrm>
                <a:prstGeom prst="ellipse">
                  <a:avLst/>
                </a:prstGeom>
                <a:solidFill>
                  <a:srgbClr val="CB803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5" name="Oval 406">
                  <a:extLst>
                    <a:ext uri="{FF2B5EF4-FFF2-40B4-BE49-F238E27FC236}">
                      <a16:creationId xmlns:a16="http://schemas.microsoft.com/office/drawing/2014/main" id="{EBBADA91-78AC-D843-8D4D-9EFE7AEF5A57}"/>
                    </a:ext>
                  </a:extLst>
                </p:cNvPr>
                <p:cNvSpPr/>
                <p:nvPr/>
              </p:nvSpPr>
              <p:spPr>
                <a:xfrm>
                  <a:off x="10793453" y="4530074"/>
                  <a:ext cx="41534" cy="35347"/>
                </a:xfrm>
                <a:prstGeom prst="ellipse">
                  <a:avLst/>
                </a:prstGeom>
                <a:solidFill>
                  <a:srgbClr val="DC775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6" name="Oval 407">
                  <a:extLst>
                    <a:ext uri="{FF2B5EF4-FFF2-40B4-BE49-F238E27FC236}">
                      <a16:creationId xmlns:a16="http://schemas.microsoft.com/office/drawing/2014/main" id="{89B3A349-9B9F-414D-8632-4D5CDF386CED}"/>
                    </a:ext>
                  </a:extLst>
                </p:cNvPr>
                <p:cNvSpPr/>
                <p:nvPr/>
              </p:nvSpPr>
              <p:spPr>
                <a:xfrm>
                  <a:off x="11027505" y="4715929"/>
                  <a:ext cx="41534" cy="35347"/>
                </a:xfrm>
                <a:prstGeom prst="ellipse">
                  <a:avLst/>
                </a:prstGeom>
                <a:solidFill>
                  <a:srgbClr val="AF422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7" name="Oval 408">
                  <a:extLst>
                    <a:ext uri="{FF2B5EF4-FFF2-40B4-BE49-F238E27FC236}">
                      <a16:creationId xmlns:a16="http://schemas.microsoft.com/office/drawing/2014/main" id="{8C0B37B0-38C0-994D-8397-298FCEAE672C}"/>
                    </a:ext>
                  </a:extLst>
                </p:cNvPr>
                <p:cNvSpPr/>
                <p:nvPr/>
              </p:nvSpPr>
              <p:spPr>
                <a:xfrm>
                  <a:off x="11297574" y="4608404"/>
                  <a:ext cx="41534" cy="35347"/>
                </a:xfrm>
                <a:prstGeom prst="ellipse">
                  <a:avLst/>
                </a:prstGeom>
                <a:solidFill>
                  <a:srgbClr val="663D24"/>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8" name="Oval 409">
                  <a:extLst>
                    <a:ext uri="{FF2B5EF4-FFF2-40B4-BE49-F238E27FC236}">
                      <a16:creationId xmlns:a16="http://schemas.microsoft.com/office/drawing/2014/main" id="{E6C4DDCA-FED3-5E4C-AACA-6A72A183EE42}"/>
                    </a:ext>
                  </a:extLst>
                </p:cNvPr>
                <p:cNvSpPr/>
                <p:nvPr/>
              </p:nvSpPr>
              <p:spPr>
                <a:xfrm>
                  <a:off x="11031912" y="4808677"/>
                  <a:ext cx="41534" cy="35347"/>
                </a:xfrm>
                <a:prstGeom prst="ellipse">
                  <a:avLst/>
                </a:prstGeom>
                <a:solidFill>
                  <a:srgbClr val="B2291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9" name="Oval 410">
                  <a:extLst>
                    <a:ext uri="{FF2B5EF4-FFF2-40B4-BE49-F238E27FC236}">
                      <a16:creationId xmlns:a16="http://schemas.microsoft.com/office/drawing/2014/main" id="{21003349-5A13-7B42-86D5-84FB9837AC8B}"/>
                    </a:ext>
                  </a:extLst>
                </p:cNvPr>
                <p:cNvSpPr/>
                <p:nvPr/>
              </p:nvSpPr>
              <p:spPr>
                <a:xfrm>
                  <a:off x="11213774" y="4728183"/>
                  <a:ext cx="41534" cy="35347"/>
                </a:xfrm>
                <a:prstGeom prst="ellipse">
                  <a:avLst/>
                </a:prstGeom>
                <a:solidFill>
                  <a:srgbClr val="833D2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0" name="Oval 411">
                  <a:extLst>
                    <a:ext uri="{FF2B5EF4-FFF2-40B4-BE49-F238E27FC236}">
                      <a16:creationId xmlns:a16="http://schemas.microsoft.com/office/drawing/2014/main" id="{17EE257C-2970-3343-8272-759D7D3713EF}"/>
                    </a:ext>
                  </a:extLst>
                </p:cNvPr>
                <p:cNvSpPr/>
                <p:nvPr/>
              </p:nvSpPr>
              <p:spPr>
                <a:xfrm>
                  <a:off x="10563830" y="4388114"/>
                  <a:ext cx="41534" cy="35347"/>
                </a:xfrm>
                <a:prstGeom prst="ellipse">
                  <a:avLst/>
                </a:prstGeom>
                <a:solidFill>
                  <a:srgbClr val="EB948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1" name="Oval 412">
                  <a:extLst>
                    <a:ext uri="{FF2B5EF4-FFF2-40B4-BE49-F238E27FC236}">
                      <a16:creationId xmlns:a16="http://schemas.microsoft.com/office/drawing/2014/main" id="{A27DCA72-99D2-5B43-B5B8-E93CDBBD0D99}"/>
                    </a:ext>
                  </a:extLst>
                </p:cNvPr>
                <p:cNvSpPr/>
                <p:nvPr/>
              </p:nvSpPr>
              <p:spPr>
                <a:xfrm>
                  <a:off x="11081906" y="4527064"/>
                  <a:ext cx="41534" cy="35347"/>
                </a:xfrm>
                <a:prstGeom prst="ellipse">
                  <a:avLst/>
                </a:prstGeom>
                <a:solidFill>
                  <a:srgbClr val="C37D34"/>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2" name="Oval 413">
                  <a:extLst>
                    <a:ext uri="{FF2B5EF4-FFF2-40B4-BE49-F238E27FC236}">
                      <a16:creationId xmlns:a16="http://schemas.microsoft.com/office/drawing/2014/main" id="{DDF89EBC-BE4B-7545-A2CF-BEE50663E15D}"/>
                    </a:ext>
                  </a:extLst>
                </p:cNvPr>
                <p:cNvSpPr/>
                <p:nvPr/>
              </p:nvSpPr>
              <p:spPr>
                <a:xfrm>
                  <a:off x="11136459" y="4781203"/>
                  <a:ext cx="41534" cy="35347"/>
                </a:xfrm>
                <a:prstGeom prst="ellipse">
                  <a:avLst/>
                </a:prstGeom>
                <a:solidFill>
                  <a:srgbClr val="A63726"/>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3" name="Oval 414">
                  <a:extLst>
                    <a:ext uri="{FF2B5EF4-FFF2-40B4-BE49-F238E27FC236}">
                      <a16:creationId xmlns:a16="http://schemas.microsoft.com/office/drawing/2014/main" id="{058C0AD0-901F-254F-BC02-0E41FD3D0FF0}"/>
                    </a:ext>
                  </a:extLst>
                </p:cNvPr>
                <p:cNvSpPr/>
                <p:nvPr/>
              </p:nvSpPr>
              <p:spPr>
                <a:xfrm>
                  <a:off x="10957533" y="4745856"/>
                  <a:ext cx="41534" cy="35347"/>
                </a:xfrm>
                <a:prstGeom prst="ellipse">
                  <a:avLst/>
                </a:prstGeom>
                <a:solidFill>
                  <a:srgbClr val="C5423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4" name="Oval 415">
                  <a:extLst>
                    <a:ext uri="{FF2B5EF4-FFF2-40B4-BE49-F238E27FC236}">
                      <a16:creationId xmlns:a16="http://schemas.microsoft.com/office/drawing/2014/main" id="{87F2CC0D-2C78-294B-B944-7A0867E3D903}"/>
                    </a:ext>
                  </a:extLst>
                </p:cNvPr>
                <p:cNvSpPr/>
                <p:nvPr/>
              </p:nvSpPr>
              <p:spPr>
                <a:xfrm>
                  <a:off x="11249717" y="4830180"/>
                  <a:ext cx="41534" cy="35347"/>
                </a:xfrm>
                <a:prstGeom prst="ellipse">
                  <a:avLst/>
                </a:prstGeom>
                <a:solidFill>
                  <a:srgbClr val="8A1F16"/>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5" name="Oval 416">
                  <a:extLst>
                    <a:ext uri="{FF2B5EF4-FFF2-40B4-BE49-F238E27FC236}">
                      <a16:creationId xmlns:a16="http://schemas.microsoft.com/office/drawing/2014/main" id="{CA3BE39A-CF2B-C446-864B-0E190D5F2998}"/>
                    </a:ext>
                  </a:extLst>
                </p:cNvPr>
                <p:cNvSpPr/>
                <p:nvPr/>
              </p:nvSpPr>
              <p:spPr>
                <a:xfrm>
                  <a:off x="11179417" y="4135940"/>
                  <a:ext cx="41534" cy="35347"/>
                </a:xfrm>
                <a:prstGeom prst="ellipse">
                  <a:avLst/>
                </a:prstGeom>
                <a:solidFill>
                  <a:srgbClr val="8CB24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pic>
          <p:nvPicPr>
            <p:cNvPr id="18" name="Picture 121">
              <a:extLst>
                <a:ext uri="{FF2B5EF4-FFF2-40B4-BE49-F238E27FC236}">
                  <a16:creationId xmlns:a16="http://schemas.microsoft.com/office/drawing/2014/main" id="{F967B9FC-68D7-194F-BF79-A29D3DBF9A98}"/>
                </a:ext>
              </a:extLst>
            </p:cNvPr>
            <p:cNvPicPr>
              <a:picLocks noChangeAspect="1"/>
            </p:cNvPicPr>
            <p:nvPr/>
          </p:nvPicPr>
          <p:blipFill>
            <a:blip r:embed="rId5"/>
            <a:stretch>
              <a:fillRect/>
            </a:stretch>
          </p:blipFill>
          <p:spPr>
            <a:xfrm rot="16200000">
              <a:off x="7000229" y="4244538"/>
              <a:ext cx="1058400" cy="266986"/>
            </a:xfrm>
            <a:prstGeom prst="rect">
              <a:avLst/>
            </a:prstGeom>
            <a:ln>
              <a:noFill/>
            </a:ln>
            <a:effectLst>
              <a:outerShdw blurRad="292100" dist="139700" dir="2700000" algn="tl" rotWithShape="0">
                <a:srgbClr val="333333">
                  <a:alpha val="65000"/>
                </a:srgbClr>
              </a:outerShdw>
            </a:effectLst>
          </p:spPr>
        </p:pic>
      </p:grpSp>
      <p:pic>
        <p:nvPicPr>
          <p:cNvPr id="86" name="Picture 4151">
            <a:extLst>
              <a:ext uri="{FF2B5EF4-FFF2-40B4-BE49-F238E27FC236}">
                <a16:creationId xmlns:a16="http://schemas.microsoft.com/office/drawing/2014/main" id="{DFB93871-0009-9B4B-93DF-362DE8793AA6}"/>
              </a:ext>
            </a:extLst>
          </p:cNvPr>
          <p:cNvPicPr>
            <a:picLocks noChangeAspect="1"/>
          </p:cNvPicPr>
          <p:nvPr/>
        </p:nvPicPr>
        <p:blipFill>
          <a:blip r:embed="rId6"/>
          <a:stretch>
            <a:fillRect/>
          </a:stretch>
        </p:blipFill>
        <p:spPr>
          <a:xfrm rot="16200000">
            <a:off x="6538130" y="3968419"/>
            <a:ext cx="1225366" cy="308607"/>
          </a:xfrm>
          <a:prstGeom prst="rect">
            <a:avLst/>
          </a:prstGeom>
          <a:ln>
            <a:noFill/>
          </a:ln>
          <a:effectLst>
            <a:outerShdw blurRad="292100" dist="139700" dir="2700000" algn="tl" rotWithShape="0">
              <a:srgbClr val="333333">
                <a:alpha val="65000"/>
              </a:srgbClr>
            </a:outerShdw>
          </a:effectLst>
        </p:spPr>
      </p:pic>
      <p:cxnSp>
        <p:nvCxnSpPr>
          <p:cNvPr id="87" name="直接箭头连接符 86"/>
          <p:cNvCxnSpPr/>
          <p:nvPr/>
        </p:nvCxnSpPr>
        <p:spPr>
          <a:xfrm>
            <a:off x="6654955" y="3629993"/>
            <a:ext cx="329128" cy="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4278583"/>
      </p:ext>
    </p:extLst>
  </p:cSld>
  <p:clrMapOvr>
    <a:masterClrMapping/>
  </p:clrMapOvr>
  <mc:AlternateContent xmlns:mc="http://schemas.openxmlformats.org/markup-compatibility/2006" xmlns:p14="http://schemas.microsoft.com/office/powerpoint/2010/main">
    <mc:Choice Requires="p14">
      <p:transition spd="slow" p14:dur="2000" advTm="31387"/>
    </mc:Choice>
    <mc:Fallback xmlns="">
      <p:transition spd="slow" advTm="31387"/>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1568773" y="1745761"/>
            <a:ext cx="9349524" cy="610765"/>
            <a:chOff x="1851876" y="1268554"/>
            <a:chExt cx="9349524" cy="610765"/>
          </a:xfrm>
        </p:grpSpPr>
        <p:grpSp>
          <p:nvGrpSpPr>
            <p:cNvPr id="75" name="组合 74"/>
            <p:cNvGrpSpPr/>
            <p:nvPr/>
          </p:nvGrpSpPr>
          <p:grpSpPr>
            <a:xfrm>
              <a:off x="2995772" y="1273231"/>
              <a:ext cx="355207" cy="400110"/>
              <a:chOff x="4906689" y="2877765"/>
              <a:chExt cx="355207" cy="400110"/>
            </a:xfrm>
          </p:grpSpPr>
          <p:sp>
            <p:nvSpPr>
              <p:cNvPr id="132" name="圆角矩形 131"/>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3" name="文本框 132"/>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76" name="组合 75"/>
            <p:cNvGrpSpPr/>
            <p:nvPr/>
          </p:nvGrpSpPr>
          <p:grpSpPr>
            <a:xfrm>
              <a:off x="5286084" y="1269838"/>
              <a:ext cx="355207" cy="400110"/>
              <a:chOff x="5949226" y="2874372"/>
              <a:chExt cx="355207" cy="400110"/>
            </a:xfrm>
          </p:grpSpPr>
          <p:sp>
            <p:nvSpPr>
              <p:cNvPr id="130" name="圆角矩形 129"/>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1" name="文本框 130"/>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1</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77" name="组合 76"/>
            <p:cNvGrpSpPr/>
            <p:nvPr/>
          </p:nvGrpSpPr>
          <p:grpSpPr>
            <a:xfrm>
              <a:off x="7624682" y="1268554"/>
              <a:ext cx="355207" cy="400110"/>
              <a:chOff x="7055924" y="2873088"/>
              <a:chExt cx="355207" cy="400110"/>
            </a:xfrm>
          </p:grpSpPr>
          <p:sp>
            <p:nvSpPr>
              <p:cNvPr id="128" name="圆角矩形 127"/>
              <p:cNvSpPr/>
              <p:nvPr/>
            </p:nvSpPr>
            <p:spPr>
              <a:xfrm>
                <a:off x="7058827" y="2938919"/>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29" name="文本框 128"/>
              <p:cNvSpPr txBox="1"/>
              <p:nvPr/>
            </p:nvSpPr>
            <p:spPr>
              <a:xfrm>
                <a:off x="7055924" y="2873088"/>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2</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78" name="组合 77"/>
            <p:cNvGrpSpPr/>
            <p:nvPr/>
          </p:nvGrpSpPr>
          <p:grpSpPr>
            <a:xfrm>
              <a:off x="9947860" y="1270636"/>
              <a:ext cx="355207" cy="400110"/>
              <a:chOff x="8153552" y="2875170"/>
              <a:chExt cx="355207" cy="400110"/>
            </a:xfrm>
          </p:grpSpPr>
          <p:sp>
            <p:nvSpPr>
              <p:cNvPr id="126" name="圆角矩形 125"/>
              <p:cNvSpPr/>
              <p:nvPr/>
            </p:nvSpPr>
            <p:spPr>
              <a:xfrm>
                <a:off x="8156455" y="2941001"/>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27" name="文本框 126"/>
              <p:cNvSpPr txBox="1"/>
              <p:nvPr/>
            </p:nvSpPr>
            <p:spPr>
              <a:xfrm>
                <a:off x="8153552" y="2875170"/>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3</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79" name="文本框 78"/>
            <p:cNvSpPr txBox="1"/>
            <p:nvPr/>
          </p:nvSpPr>
          <p:spPr>
            <a:xfrm>
              <a:off x="1851876" y="1479209"/>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80" name="直接箭头连接符 79"/>
            <p:cNvCxnSpPr/>
            <p:nvPr/>
          </p:nvCxnSpPr>
          <p:spPr>
            <a:xfrm>
              <a:off x="2165220" y="1729568"/>
              <a:ext cx="9036180"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接连接符 80"/>
            <p:cNvCxnSpPr>
              <a:endCxn id="133" idx="2"/>
            </p:cNvCxnSpPr>
            <p:nvPr/>
          </p:nvCxnSpPr>
          <p:spPr>
            <a:xfrm flipV="1">
              <a:off x="3173375" y="1673341"/>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a:endCxn id="131" idx="2"/>
            </p:cNvCxnSpPr>
            <p:nvPr/>
          </p:nvCxnSpPr>
          <p:spPr>
            <a:xfrm flipV="1">
              <a:off x="5463686" y="1669948"/>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a:endCxn id="129" idx="2"/>
            </p:cNvCxnSpPr>
            <p:nvPr/>
          </p:nvCxnSpPr>
          <p:spPr>
            <a:xfrm flipV="1">
              <a:off x="7802285" y="1668664"/>
              <a:ext cx="1" cy="4875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a:endCxn id="127" idx="2"/>
            </p:cNvCxnSpPr>
            <p:nvPr/>
          </p:nvCxnSpPr>
          <p:spPr>
            <a:xfrm flipV="1">
              <a:off x="10125464" y="1670746"/>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2" name="组合 1"/>
          <p:cNvGrpSpPr/>
          <p:nvPr/>
        </p:nvGrpSpPr>
        <p:grpSpPr>
          <a:xfrm>
            <a:off x="2171245" y="2974666"/>
            <a:ext cx="8422280" cy="1396885"/>
            <a:chOff x="2171245" y="2974666"/>
            <a:chExt cx="8422280" cy="1396885"/>
          </a:xfrm>
        </p:grpSpPr>
        <p:grpSp>
          <p:nvGrpSpPr>
            <p:cNvPr id="104" name="组合 103"/>
            <p:cNvGrpSpPr/>
            <p:nvPr/>
          </p:nvGrpSpPr>
          <p:grpSpPr>
            <a:xfrm>
              <a:off x="2171245" y="2974666"/>
              <a:ext cx="8422280" cy="1396885"/>
              <a:chOff x="2527861" y="4402167"/>
              <a:chExt cx="8422280" cy="1396885"/>
            </a:xfrm>
          </p:grpSpPr>
          <p:sp>
            <p:nvSpPr>
              <p:cNvPr id="105" name="矩形 104"/>
              <p:cNvSpPr/>
              <p:nvPr/>
            </p:nvSpPr>
            <p:spPr>
              <a:xfrm>
                <a:off x="2527861" y="4460422"/>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矩形 105"/>
              <p:cNvSpPr/>
              <p:nvPr/>
            </p:nvSpPr>
            <p:spPr>
              <a:xfrm>
                <a:off x="9622443" y="4402167"/>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任意多边形 106"/>
              <p:cNvSpPr/>
              <p:nvPr/>
            </p:nvSpPr>
            <p:spPr>
              <a:xfrm>
                <a:off x="9965840" y="4642744"/>
                <a:ext cx="597408" cy="788528"/>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 name="connsiteX0" fmla="*/ 222605 w 627888"/>
                  <a:gd name="connsiteY0" fmla="*/ 0 h 879968"/>
                  <a:gd name="connsiteX1" fmla="*/ 0 w 627888"/>
                  <a:gd name="connsiteY1" fmla="*/ 282560 h 879968"/>
                  <a:gd name="connsiteX2" fmla="*/ 103632 w 627888"/>
                  <a:gd name="connsiteY2" fmla="*/ 678800 h 879968"/>
                  <a:gd name="connsiteX3" fmla="*/ 542544 w 627888"/>
                  <a:gd name="connsiteY3" fmla="*/ 879968 h 879968"/>
                  <a:gd name="connsiteX4" fmla="*/ 627888 w 627888"/>
                  <a:gd name="connsiteY4" fmla="*/ 434960 h 879968"/>
                  <a:gd name="connsiteX5" fmla="*/ 222605 w 627888"/>
                  <a:gd name="connsiteY5" fmla="*/ 0 h 879968"/>
                  <a:gd name="connsiteX0" fmla="*/ 252750 w 627888"/>
                  <a:gd name="connsiteY0" fmla="*/ 0 h 879968"/>
                  <a:gd name="connsiteX1" fmla="*/ 0 w 627888"/>
                  <a:gd name="connsiteY1" fmla="*/ 282560 h 879968"/>
                  <a:gd name="connsiteX2" fmla="*/ 103632 w 627888"/>
                  <a:gd name="connsiteY2" fmla="*/ 678800 h 879968"/>
                  <a:gd name="connsiteX3" fmla="*/ 542544 w 627888"/>
                  <a:gd name="connsiteY3" fmla="*/ 879968 h 879968"/>
                  <a:gd name="connsiteX4" fmla="*/ 627888 w 627888"/>
                  <a:gd name="connsiteY4" fmla="*/ 434960 h 879968"/>
                  <a:gd name="connsiteX5" fmla="*/ 252750 w 627888"/>
                  <a:gd name="connsiteY5" fmla="*/ 0 h 879968"/>
                  <a:gd name="connsiteX0" fmla="*/ 252750 w 597408"/>
                  <a:gd name="connsiteY0" fmla="*/ 0 h 879968"/>
                  <a:gd name="connsiteX1" fmla="*/ 0 w 597408"/>
                  <a:gd name="connsiteY1" fmla="*/ 282560 h 879968"/>
                  <a:gd name="connsiteX2" fmla="*/ 103632 w 597408"/>
                  <a:gd name="connsiteY2" fmla="*/ 678800 h 879968"/>
                  <a:gd name="connsiteX3" fmla="*/ 542544 w 597408"/>
                  <a:gd name="connsiteY3" fmla="*/ 879968 h 879968"/>
                  <a:gd name="connsiteX4" fmla="*/ 597408 w 597408"/>
                  <a:gd name="connsiteY4" fmla="*/ 331328 h 879968"/>
                  <a:gd name="connsiteX5" fmla="*/ 252750 w 597408"/>
                  <a:gd name="connsiteY5" fmla="*/ 0 h 879968"/>
                  <a:gd name="connsiteX0" fmla="*/ 252750 w 597408"/>
                  <a:gd name="connsiteY0" fmla="*/ 0 h 788528"/>
                  <a:gd name="connsiteX1" fmla="*/ 0 w 597408"/>
                  <a:gd name="connsiteY1" fmla="*/ 282560 h 788528"/>
                  <a:gd name="connsiteX2" fmla="*/ 103632 w 597408"/>
                  <a:gd name="connsiteY2" fmla="*/ 678800 h 788528"/>
                  <a:gd name="connsiteX3" fmla="*/ 481584 w 597408"/>
                  <a:gd name="connsiteY3" fmla="*/ 788528 h 788528"/>
                  <a:gd name="connsiteX4" fmla="*/ 597408 w 597408"/>
                  <a:gd name="connsiteY4" fmla="*/ 331328 h 788528"/>
                  <a:gd name="connsiteX5" fmla="*/ 252750 w 597408"/>
                  <a:gd name="connsiteY5" fmla="*/ 0 h 788528"/>
                  <a:gd name="connsiteX0" fmla="*/ 252750 w 597408"/>
                  <a:gd name="connsiteY0" fmla="*/ 0 h 788528"/>
                  <a:gd name="connsiteX1" fmla="*/ 0 w 597408"/>
                  <a:gd name="connsiteY1" fmla="*/ 282560 h 788528"/>
                  <a:gd name="connsiteX2" fmla="*/ 91440 w 597408"/>
                  <a:gd name="connsiteY2" fmla="*/ 630032 h 788528"/>
                  <a:gd name="connsiteX3" fmla="*/ 481584 w 597408"/>
                  <a:gd name="connsiteY3" fmla="*/ 788528 h 788528"/>
                  <a:gd name="connsiteX4" fmla="*/ 597408 w 597408"/>
                  <a:gd name="connsiteY4" fmla="*/ 331328 h 788528"/>
                  <a:gd name="connsiteX5" fmla="*/ 252750 w 597408"/>
                  <a:gd name="connsiteY5" fmla="*/ 0 h 788528"/>
                  <a:gd name="connsiteX0" fmla="*/ 252750 w 597408"/>
                  <a:gd name="connsiteY0" fmla="*/ 0 h 788528"/>
                  <a:gd name="connsiteX1" fmla="*/ 0 w 597408"/>
                  <a:gd name="connsiteY1" fmla="*/ 282560 h 788528"/>
                  <a:gd name="connsiteX2" fmla="*/ 78740 w 597408"/>
                  <a:gd name="connsiteY2" fmla="*/ 668132 h 788528"/>
                  <a:gd name="connsiteX3" fmla="*/ 481584 w 597408"/>
                  <a:gd name="connsiteY3" fmla="*/ 788528 h 788528"/>
                  <a:gd name="connsiteX4" fmla="*/ 597408 w 597408"/>
                  <a:gd name="connsiteY4" fmla="*/ 331328 h 788528"/>
                  <a:gd name="connsiteX5" fmla="*/ 252750 w 597408"/>
                  <a:gd name="connsiteY5" fmla="*/ 0 h 788528"/>
                  <a:gd name="connsiteX0" fmla="*/ 252750 w 597408"/>
                  <a:gd name="connsiteY0" fmla="*/ 0 h 788528"/>
                  <a:gd name="connsiteX1" fmla="*/ 0 w 597408"/>
                  <a:gd name="connsiteY1" fmla="*/ 282560 h 788528"/>
                  <a:gd name="connsiteX2" fmla="*/ 97790 w 597408"/>
                  <a:gd name="connsiteY2" fmla="*/ 668132 h 788528"/>
                  <a:gd name="connsiteX3" fmla="*/ 481584 w 597408"/>
                  <a:gd name="connsiteY3" fmla="*/ 788528 h 788528"/>
                  <a:gd name="connsiteX4" fmla="*/ 597408 w 597408"/>
                  <a:gd name="connsiteY4" fmla="*/ 331328 h 788528"/>
                  <a:gd name="connsiteX5" fmla="*/ 252750 w 597408"/>
                  <a:gd name="connsiteY5" fmla="*/ 0 h 78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7408" h="788528">
                    <a:moveTo>
                      <a:pt x="252750" y="0"/>
                    </a:moveTo>
                    <a:lnTo>
                      <a:pt x="0" y="282560"/>
                    </a:lnTo>
                    <a:lnTo>
                      <a:pt x="97790" y="668132"/>
                    </a:lnTo>
                    <a:lnTo>
                      <a:pt x="481584" y="788528"/>
                    </a:lnTo>
                    <a:lnTo>
                      <a:pt x="597408" y="331328"/>
                    </a:lnTo>
                    <a:lnTo>
                      <a:pt x="25275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8" name="组合 107"/>
              <p:cNvGrpSpPr/>
              <p:nvPr/>
            </p:nvGrpSpPr>
            <p:grpSpPr>
              <a:xfrm>
                <a:off x="9911840" y="4579868"/>
                <a:ext cx="684175" cy="885320"/>
                <a:chOff x="9879996" y="5112401"/>
                <a:chExt cx="684175" cy="885320"/>
              </a:xfrm>
            </p:grpSpPr>
            <p:sp>
              <p:nvSpPr>
                <p:cNvPr id="121" name="Oval 78">
                  <a:extLst>
                    <a:ext uri="{FF2B5EF4-FFF2-40B4-BE49-F238E27FC236}">
                      <a16:creationId xmlns:a16="http://schemas.microsoft.com/office/drawing/2014/main" id="{827FC855-4BDC-9645-9D6D-92B6F022A356}"/>
                    </a:ext>
                  </a:extLst>
                </p:cNvPr>
                <p:cNvSpPr/>
                <p:nvPr/>
              </p:nvSpPr>
              <p:spPr>
                <a:xfrm>
                  <a:off x="9879996" y="540600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2" name="Oval 79">
                  <a:extLst>
                    <a:ext uri="{FF2B5EF4-FFF2-40B4-BE49-F238E27FC236}">
                      <a16:creationId xmlns:a16="http://schemas.microsoft.com/office/drawing/2014/main" id="{66500CF2-FF33-2940-BAE0-6142EBE2B1F3}"/>
                    </a:ext>
                  </a:extLst>
                </p:cNvPr>
                <p:cNvSpPr/>
                <p:nvPr/>
              </p:nvSpPr>
              <p:spPr>
                <a:xfrm>
                  <a:off x="10118601" y="5112401"/>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3" name="Oval 80">
                  <a:extLst>
                    <a:ext uri="{FF2B5EF4-FFF2-40B4-BE49-F238E27FC236}">
                      <a16:creationId xmlns:a16="http://schemas.microsoft.com/office/drawing/2014/main" id="{D692DAEC-41E4-624F-9DA4-46B4EC0A08AC}"/>
                    </a:ext>
                  </a:extLst>
                </p:cNvPr>
                <p:cNvSpPr/>
                <p:nvPr/>
              </p:nvSpPr>
              <p:spPr>
                <a:xfrm>
                  <a:off x="10456171" y="545623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5" name="Oval 82">
                  <a:extLst>
                    <a:ext uri="{FF2B5EF4-FFF2-40B4-BE49-F238E27FC236}">
                      <a16:creationId xmlns:a16="http://schemas.microsoft.com/office/drawing/2014/main" id="{1705314D-27FE-7443-B1E3-F8FD17FA4E6F}"/>
                    </a:ext>
                  </a:extLst>
                </p:cNvPr>
                <p:cNvSpPr/>
                <p:nvPr/>
              </p:nvSpPr>
              <p:spPr>
                <a:xfrm>
                  <a:off x="10361271" y="5889721"/>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cxnSp>
            <p:nvCxnSpPr>
              <p:cNvPr id="110" name="直接连接符 109"/>
              <p:cNvCxnSpPr>
                <a:stCxn id="119" idx="6"/>
                <a:endCxn id="123" idx="2"/>
              </p:cNvCxnSpPr>
              <p:nvPr/>
            </p:nvCxnSpPr>
            <p:spPr>
              <a:xfrm flipV="1">
                <a:off x="3465613" y="4977706"/>
                <a:ext cx="7022402" cy="6993"/>
              </a:xfrm>
              <a:prstGeom prst="line">
                <a:avLst/>
              </a:prstGeom>
            </p:spPr>
            <p:style>
              <a:lnRef idx="1">
                <a:schemeClr val="dk1"/>
              </a:lnRef>
              <a:fillRef idx="0">
                <a:schemeClr val="dk1"/>
              </a:fillRef>
              <a:effectRef idx="0">
                <a:schemeClr val="dk1"/>
              </a:effectRef>
              <a:fontRef idx="minor">
                <a:schemeClr val="tx1"/>
              </a:fontRef>
            </p:style>
          </p:cxnSp>
          <p:cxnSp>
            <p:nvCxnSpPr>
              <p:cNvPr id="111" name="直接连接符 110"/>
              <p:cNvCxnSpPr>
                <a:stCxn id="118" idx="6"/>
                <a:endCxn id="49" idx="2"/>
              </p:cNvCxnSpPr>
              <p:nvPr/>
            </p:nvCxnSpPr>
            <p:spPr>
              <a:xfrm flipV="1">
                <a:off x="2890663" y="5304098"/>
                <a:ext cx="7115298" cy="40198"/>
              </a:xfrm>
              <a:prstGeom prst="line">
                <a:avLst/>
              </a:prstGeom>
            </p:spPr>
            <p:style>
              <a:lnRef idx="1">
                <a:schemeClr val="dk1"/>
              </a:lnRef>
              <a:fillRef idx="0">
                <a:schemeClr val="dk1"/>
              </a:fillRef>
              <a:effectRef idx="0">
                <a:schemeClr val="dk1"/>
              </a:effectRef>
              <a:fontRef idx="minor">
                <a:schemeClr val="tx1"/>
              </a:fontRef>
            </p:style>
          </p:cxnSp>
          <p:cxnSp>
            <p:nvCxnSpPr>
              <p:cNvPr id="112" name="直接连接符 111"/>
              <p:cNvCxnSpPr>
                <a:stCxn id="120" idx="6"/>
              </p:cNvCxnSpPr>
              <p:nvPr/>
            </p:nvCxnSpPr>
            <p:spPr>
              <a:xfrm flipV="1">
                <a:off x="3435133" y="5431272"/>
                <a:ext cx="6957982" cy="194188"/>
              </a:xfrm>
              <a:prstGeom prst="line">
                <a:avLst/>
              </a:prstGeom>
            </p:spPr>
            <p:style>
              <a:lnRef idx="1">
                <a:schemeClr val="dk1"/>
              </a:lnRef>
              <a:fillRef idx="0">
                <a:schemeClr val="dk1"/>
              </a:fillRef>
              <a:effectRef idx="0">
                <a:schemeClr val="dk1"/>
              </a:effectRef>
              <a:fontRef idx="minor">
                <a:schemeClr val="tx1"/>
              </a:fontRef>
            </p:style>
          </p:cxnSp>
          <p:sp>
            <p:nvSpPr>
              <p:cNvPr id="115" name="任意多边形 114"/>
              <p:cNvSpPr/>
              <p:nvPr/>
            </p:nvSpPr>
            <p:spPr>
              <a:xfrm>
                <a:off x="2831572" y="4647253"/>
                <a:ext cx="605330" cy="98582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10048 w 602901"/>
                  <a:gd name="connsiteY0" fmla="*/ 0 h 1115367"/>
                  <a:gd name="connsiteX1" fmla="*/ 0 w 602901"/>
                  <a:gd name="connsiteY1" fmla="*/ 803868 h 1115367"/>
                  <a:gd name="connsiteX2" fmla="*/ 602901 w 602901"/>
                  <a:gd name="connsiteY2" fmla="*/ 1115367 h 1115367"/>
                  <a:gd name="connsiteX3" fmla="*/ 544370 w 602901"/>
                  <a:gd name="connsiteY3" fmla="*/ 450752 h 1115367"/>
                  <a:gd name="connsiteX4" fmla="*/ 10048 w 602901"/>
                  <a:gd name="connsiteY4" fmla="*/ 0 h 1115367"/>
                  <a:gd name="connsiteX0" fmla="*/ 10048 w 544370"/>
                  <a:gd name="connsiteY0" fmla="*/ 0 h 1077267"/>
                  <a:gd name="connsiteX1" fmla="*/ 0 w 544370"/>
                  <a:gd name="connsiteY1" fmla="*/ 803868 h 1077267"/>
                  <a:gd name="connsiteX2" fmla="*/ 511461 w 544370"/>
                  <a:gd name="connsiteY2" fmla="*/ 1077267 h 1077267"/>
                  <a:gd name="connsiteX3" fmla="*/ 544370 w 544370"/>
                  <a:gd name="connsiteY3" fmla="*/ 450752 h 1077267"/>
                  <a:gd name="connsiteX4" fmla="*/ 10048 w 544370"/>
                  <a:gd name="connsiteY4" fmla="*/ 0 h 1077267"/>
                  <a:gd name="connsiteX0" fmla="*/ 10048 w 544370"/>
                  <a:gd name="connsiteY0" fmla="*/ 0 h 985827"/>
                  <a:gd name="connsiteX1" fmla="*/ 0 w 544370"/>
                  <a:gd name="connsiteY1" fmla="*/ 712428 h 985827"/>
                  <a:gd name="connsiteX2" fmla="*/ 511461 w 544370"/>
                  <a:gd name="connsiteY2" fmla="*/ 985827 h 985827"/>
                  <a:gd name="connsiteX3" fmla="*/ 544370 w 544370"/>
                  <a:gd name="connsiteY3" fmla="*/ 359312 h 985827"/>
                  <a:gd name="connsiteX4" fmla="*/ 10048 w 544370"/>
                  <a:gd name="connsiteY4" fmla="*/ 0 h 985827"/>
                  <a:gd name="connsiteX0" fmla="*/ 71008 w 605330"/>
                  <a:gd name="connsiteY0" fmla="*/ 0 h 985827"/>
                  <a:gd name="connsiteX1" fmla="*/ 0 w 605330"/>
                  <a:gd name="connsiteY1" fmla="*/ 712428 h 985827"/>
                  <a:gd name="connsiteX2" fmla="*/ 572421 w 605330"/>
                  <a:gd name="connsiteY2" fmla="*/ 985827 h 985827"/>
                  <a:gd name="connsiteX3" fmla="*/ 605330 w 605330"/>
                  <a:gd name="connsiteY3" fmla="*/ 359312 h 985827"/>
                  <a:gd name="connsiteX4" fmla="*/ 71008 w 605330"/>
                  <a:gd name="connsiteY4" fmla="*/ 0 h 985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330" h="985827">
                    <a:moveTo>
                      <a:pt x="71008" y="0"/>
                    </a:moveTo>
                    <a:lnTo>
                      <a:pt x="0" y="712428"/>
                    </a:lnTo>
                    <a:lnTo>
                      <a:pt x="572421" y="985827"/>
                    </a:lnTo>
                    <a:lnTo>
                      <a:pt x="605330" y="359312"/>
                    </a:lnTo>
                    <a:lnTo>
                      <a:pt x="7100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6" name="组合 115"/>
              <p:cNvGrpSpPr/>
              <p:nvPr/>
            </p:nvGrpSpPr>
            <p:grpSpPr>
              <a:xfrm>
                <a:off x="2782663" y="4613199"/>
                <a:ext cx="682950" cy="1066261"/>
                <a:chOff x="5016857" y="5091732"/>
                <a:chExt cx="682950" cy="1066261"/>
              </a:xfrm>
            </p:grpSpPr>
            <p:sp>
              <p:nvSpPr>
                <p:cNvPr id="117" name="Oval 68">
                  <a:extLst>
                    <a:ext uri="{FF2B5EF4-FFF2-40B4-BE49-F238E27FC236}">
                      <a16:creationId xmlns:a16="http://schemas.microsoft.com/office/drawing/2014/main" id="{C52417DA-C316-664F-8D1F-4617FC954115}"/>
                    </a:ext>
                  </a:extLst>
                </p:cNvPr>
                <p:cNvSpPr/>
                <p:nvPr/>
              </p:nvSpPr>
              <p:spPr>
                <a:xfrm>
                  <a:off x="5091788" y="50917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18" name="Oval 70">
                  <a:extLst>
                    <a:ext uri="{FF2B5EF4-FFF2-40B4-BE49-F238E27FC236}">
                      <a16:creationId xmlns:a16="http://schemas.microsoft.com/office/drawing/2014/main" id="{2DAF4F58-3C53-784B-9F59-99928283FCA7}"/>
                    </a:ext>
                  </a:extLst>
                </p:cNvPr>
                <p:cNvSpPr/>
                <p:nvPr/>
              </p:nvSpPr>
              <p:spPr>
                <a:xfrm>
                  <a:off x="501685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19" name="Oval 69">
                  <a:extLst>
                    <a:ext uri="{FF2B5EF4-FFF2-40B4-BE49-F238E27FC236}">
                      <a16:creationId xmlns:a16="http://schemas.microsoft.com/office/drawing/2014/main" id="{B6F42F02-D0FF-6646-B13A-89EA436CBFEC}"/>
                    </a:ext>
                  </a:extLst>
                </p:cNvPr>
                <p:cNvSpPr/>
                <p:nvPr/>
              </p:nvSpPr>
              <p:spPr>
                <a:xfrm>
                  <a:off x="5591807" y="540923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0" name="Oval 71">
                  <a:extLst>
                    <a:ext uri="{FF2B5EF4-FFF2-40B4-BE49-F238E27FC236}">
                      <a16:creationId xmlns:a16="http://schemas.microsoft.com/office/drawing/2014/main" id="{90A81153-8C6F-684F-B62B-1D2DA9315AB9}"/>
                    </a:ext>
                  </a:extLst>
                </p:cNvPr>
                <p:cNvSpPr/>
                <p:nvPr/>
              </p:nvSpPr>
              <p:spPr>
                <a:xfrm>
                  <a:off x="5561327" y="604999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sp>
          <p:nvSpPr>
            <p:cNvPr id="49" name="Oval 81">
              <a:extLst>
                <a:ext uri="{FF2B5EF4-FFF2-40B4-BE49-F238E27FC236}">
                  <a16:creationId xmlns:a16="http://schemas.microsoft.com/office/drawing/2014/main" id="{FD57E963-C4FD-D345-B321-26BE9FFD9BF1}"/>
                </a:ext>
              </a:extLst>
            </p:cNvPr>
            <p:cNvSpPr/>
            <p:nvPr/>
          </p:nvSpPr>
          <p:spPr>
            <a:xfrm>
              <a:off x="9649345" y="3822597"/>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cxnSp>
          <p:nvCxnSpPr>
            <p:cNvPr id="46" name="直接连接符 45"/>
            <p:cNvCxnSpPr>
              <a:stCxn id="47" idx="6"/>
            </p:cNvCxnSpPr>
            <p:nvPr/>
          </p:nvCxnSpPr>
          <p:spPr>
            <a:xfrm>
              <a:off x="7231414" y="3132139"/>
              <a:ext cx="2339626" cy="330681"/>
            </a:xfrm>
            <a:prstGeom prst="line">
              <a:avLst/>
            </a:prstGeom>
          </p:spPr>
          <p:style>
            <a:lnRef idx="1">
              <a:schemeClr val="dk1"/>
            </a:lnRef>
            <a:fillRef idx="0">
              <a:schemeClr val="dk1"/>
            </a:fillRef>
            <a:effectRef idx="0">
              <a:schemeClr val="dk1"/>
            </a:effectRef>
            <a:fontRef idx="minor">
              <a:schemeClr val="tx1"/>
            </a:fontRef>
          </p:style>
        </p:cxnSp>
        <p:sp>
          <p:nvSpPr>
            <p:cNvPr id="47" name="Oval 68">
              <a:extLst>
                <a:ext uri="{FF2B5EF4-FFF2-40B4-BE49-F238E27FC236}">
                  <a16:creationId xmlns:a16="http://schemas.microsoft.com/office/drawing/2014/main" id="{C52417DA-C316-664F-8D1F-4617FC954115}"/>
                </a:ext>
              </a:extLst>
            </p:cNvPr>
            <p:cNvSpPr/>
            <p:nvPr/>
          </p:nvSpPr>
          <p:spPr>
            <a:xfrm>
              <a:off x="7123414" y="3078139"/>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cxnSp>
          <p:nvCxnSpPr>
            <p:cNvPr id="48" name="直接连接符 47"/>
            <p:cNvCxnSpPr>
              <a:endCxn id="47" idx="2"/>
            </p:cNvCxnSpPr>
            <p:nvPr/>
          </p:nvCxnSpPr>
          <p:spPr>
            <a:xfrm flipV="1">
              <a:off x="2608978" y="3132139"/>
              <a:ext cx="4514436" cy="107559"/>
            </a:xfrm>
            <a:prstGeom prst="line">
              <a:avLst/>
            </a:prstGeom>
          </p:spPr>
          <p:style>
            <a:lnRef idx="1">
              <a:schemeClr val="dk1"/>
            </a:lnRef>
            <a:fillRef idx="0">
              <a:schemeClr val="dk1"/>
            </a:fillRef>
            <a:effectRef idx="0">
              <a:schemeClr val="dk1"/>
            </a:effectRef>
            <a:fontRef idx="minor">
              <a:schemeClr val="tx1"/>
            </a:fontRef>
          </p:style>
        </p:cxnSp>
        <p:cxnSp>
          <p:nvCxnSpPr>
            <p:cNvPr id="50" name="直接连接符 49"/>
            <p:cNvCxnSpPr>
              <a:stCxn id="47" idx="6"/>
            </p:cNvCxnSpPr>
            <p:nvPr/>
          </p:nvCxnSpPr>
          <p:spPr>
            <a:xfrm>
              <a:off x="7231414" y="3132139"/>
              <a:ext cx="2562415" cy="74228"/>
            </a:xfrm>
            <a:prstGeom prst="line">
              <a:avLst/>
            </a:prstGeom>
          </p:spPr>
          <p:style>
            <a:lnRef idx="1">
              <a:schemeClr val="dk1"/>
            </a:lnRef>
            <a:fillRef idx="0">
              <a:schemeClr val="dk1"/>
            </a:fillRef>
            <a:effectRef idx="0">
              <a:schemeClr val="dk1"/>
            </a:effectRef>
            <a:fontRef idx="minor">
              <a:schemeClr val="tx1"/>
            </a:fontRef>
          </p:style>
        </p:cxnSp>
      </p:grpSp>
      <p:sp>
        <p:nvSpPr>
          <p:cNvPr id="56" name="标题 1">
            <a:extLst>
              <a:ext uri="{FF2B5EF4-FFF2-40B4-BE49-F238E27FC236}">
                <a16:creationId xmlns:a16="http://schemas.microsoft.com/office/drawing/2014/main" id="{6AA9F213-4EFE-49BD-87D0-7B8BA9DA1947}"/>
              </a:ext>
            </a:extLst>
          </p:cNvPr>
          <p:cNvSpPr>
            <a:spLocks noGrp="1"/>
          </p:cNvSpPr>
          <p:nvPr>
            <p:ph type="title"/>
          </p:nvPr>
        </p:nvSpPr>
        <p:spPr>
          <a:xfrm>
            <a:off x="838200" y="365126"/>
            <a:ext cx="10515600" cy="957802"/>
          </a:xfrm>
        </p:spPr>
        <p:txBody>
          <a:bodyPr>
            <a:normAutofit fontScale="90000"/>
          </a:bodyPr>
          <a:lstStyle/>
          <a:p>
            <a:pPr lvl="1" algn="ctr">
              <a:lnSpc>
                <a:spcPct val="150000"/>
              </a:lnSpc>
            </a:pPr>
            <a:r>
              <a:rPr lang="en-US" altLang="zh-CN" sz="4400" dirty="0">
                <a:solidFill>
                  <a:schemeClr val="tx1"/>
                </a:solidFill>
                <a:latin typeface="Arial" panose="020B0604020202020204" pitchFamily="34" charset="0"/>
                <a:cs typeface="Arial" panose="020B0604020202020204" pitchFamily="34" charset="0"/>
              </a:rPr>
              <a:t>Step4  Vertex refinement</a:t>
            </a:r>
          </a:p>
        </p:txBody>
      </p:sp>
    </p:spTree>
    <p:extLst>
      <p:ext uri="{BB962C8B-B14F-4D97-AF65-F5344CB8AC3E}">
        <p14:creationId xmlns:p14="http://schemas.microsoft.com/office/powerpoint/2010/main" val="1601798565"/>
      </p:ext>
    </p:extLst>
  </p:cSld>
  <p:clrMapOvr>
    <a:masterClrMapping/>
  </p:clrMapOvr>
  <mc:AlternateContent xmlns:mc="http://schemas.openxmlformats.org/markup-compatibility/2006" xmlns:p14="http://schemas.microsoft.com/office/powerpoint/2010/main">
    <mc:Choice Requires="p14">
      <p:transition spd="slow" p14:dur="2000" advTm="1078"/>
    </mc:Choice>
    <mc:Fallback xmlns="">
      <p:transition spd="slow" advTm="1078"/>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组合 103"/>
          <p:cNvGrpSpPr/>
          <p:nvPr/>
        </p:nvGrpSpPr>
        <p:grpSpPr>
          <a:xfrm>
            <a:off x="2171245" y="2974666"/>
            <a:ext cx="8422280" cy="1396885"/>
            <a:chOff x="2527861" y="4402167"/>
            <a:chExt cx="8422280" cy="1396885"/>
          </a:xfrm>
        </p:grpSpPr>
        <p:sp>
          <p:nvSpPr>
            <p:cNvPr id="105" name="矩形 104"/>
            <p:cNvSpPr/>
            <p:nvPr/>
          </p:nvSpPr>
          <p:spPr>
            <a:xfrm>
              <a:off x="2527861" y="4460422"/>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矩形 105"/>
            <p:cNvSpPr/>
            <p:nvPr/>
          </p:nvSpPr>
          <p:spPr>
            <a:xfrm>
              <a:off x="9622443" y="4402167"/>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任意多边形 106"/>
            <p:cNvSpPr/>
            <p:nvPr/>
          </p:nvSpPr>
          <p:spPr>
            <a:xfrm>
              <a:off x="9965840" y="4642744"/>
              <a:ext cx="597408" cy="788528"/>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 name="connsiteX0" fmla="*/ 222605 w 627888"/>
                <a:gd name="connsiteY0" fmla="*/ 0 h 879968"/>
                <a:gd name="connsiteX1" fmla="*/ 0 w 627888"/>
                <a:gd name="connsiteY1" fmla="*/ 282560 h 879968"/>
                <a:gd name="connsiteX2" fmla="*/ 103632 w 627888"/>
                <a:gd name="connsiteY2" fmla="*/ 678800 h 879968"/>
                <a:gd name="connsiteX3" fmla="*/ 542544 w 627888"/>
                <a:gd name="connsiteY3" fmla="*/ 879968 h 879968"/>
                <a:gd name="connsiteX4" fmla="*/ 627888 w 627888"/>
                <a:gd name="connsiteY4" fmla="*/ 434960 h 879968"/>
                <a:gd name="connsiteX5" fmla="*/ 222605 w 627888"/>
                <a:gd name="connsiteY5" fmla="*/ 0 h 879968"/>
                <a:gd name="connsiteX0" fmla="*/ 252750 w 627888"/>
                <a:gd name="connsiteY0" fmla="*/ 0 h 879968"/>
                <a:gd name="connsiteX1" fmla="*/ 0 w 627888"/>
                <a:gd name="connsiteY1" fmla="*/ 282560 h 879968"/>
                <a:gd name="connsiteX2" fmla="*/ 103632 w 627888"/>
                <a:gd name="connsiteY2" fmla="*/ 678800 h 879968"/>
                <a:gd name="connsiteX3" fmla="*/ 542544 w 627888"/>
                <a:gd name="connsiteY3" fmla="*/ 879968 h 879968"/>
                <a:gd name="connsiteX4" fmla="*/ 627888 w 627888"/>
                <a:gd name="connsiteY4" fmla="*/ 434960 h 879968"/>
                <a:gd name="connsiteX5" fmla="*/ 252750 w 627888"/>
                <a:gd name="connsiteY5" fmla="*/ 0 h 879968"/>
                <a:gd name="connsiteX0" fmla="*/ 252750 w 597408"/>
                <a:gd name="connsiteY0" fmla="*/ 0 h 879968"/>
                <a:gd name="connsiteX1" fmla="*/ 0 w 597408"/>
                <a:gd name="connsiteY1" fmla="*/ 282560 h 879968"/>
                <a:gd name="connsiteX2" fmla="*/ 103632 w 597408"/>
                <a:gd name="connsiteY2" fmla="*/ 678800 h 879968"/>
                <a:gd name="connsiteX3" fmla="*/ 542544 w 597408"/>
                <a:gd name="connsiteY3" fmla="*/ 879968 h 879968"/>
                <a:gd name="connsiteX4" fmla="*/ 597408 w 597408"/>
                <a:gd name="connsiteY4" fmla="*/ 331328 h 879968"/>
                <a:gd name="connsiteX5" fmla="*/ 252750 w 597408"/>
                <a:gd name="connsiteY5" fmla="*/ 0 h 879968"/>
                <a:gd name="connsiteX0" fmla="*/ 252750 w 597408"/>
                <a:gd name="connsiteY0" fmla="*/ 0 h 788528"/>
                <a:gd name="connsiteX1" fmla="*/ 0 w 597408"/>
                <a:gd name="connsiteY1" fmla="*/ 282560 h 788528"/>
                <a:gd name="connsiteX2" fmla="*/ 103632 w 597408"/>
                <a:gd name="connsiteY2" fmla="*/ 678800 h 788528"/>
                <a:gd name="connsiteX3" fmla="*/ 481584 w 597408"/>
                <a:gd name="connsiteY3" fmla="*/ 788528 h 788528"/>
                <a:gd name="connsiteX4" fmla="*/ 597408 w 597408"/>
                <a:gd name="connsiteY4" fmla="*/ 331328 h 788528"/>
                <a:gd name="connsiteX5" fmla="*/ 252750 w 597408"/>
                <a:gd name="connsiteY5" fmla="*/ 0 h 788528"/>
                <a:gd name="connsiteX0" fmla="*/ 252750 w 597408"/>
                <a:gd name="connsiteY0" fmla="*/ 0 h 788528"/>
                <a:gd name="connsiteX1" fmla="*/ 0 w 597408"/>
                <a:gd name="connsiteY1" fmla="*/ 282560 h 788528"/>
                <a:gd name="connsiteX2" fmla="*/ 91440 w 597408"/>
                <a:gd name="connsiteY2" fmla="*/ 630032 h 788528"/>
                <a:gd name="connsiteX3" fmla="*/ 481584 w 597408"/>
                <a:gd name="connsiteY3" fmla="*/ 788528 h 788528"/>
                <a:gd name="connsiteX4" fmla="*/ 597408 w 597408"/>
                <a:gd name="connsiteY4" fmla="*/ 331328 h 788528"/>
                <a:gd name="connsiteX5" fmla="*/ 252750 w 597408"/>
                <a:gd name="connsiteY5" fmla="*/ 0 h 78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7408" h="788528">
                  <a:moveTo>
                    <a:pt x="252750" y="0"/>
                  </a:moveTo>
                  <a:lnTo>
                    <a:pt x="0" y="282560"/>
                  </a:lnTo>
                  <a:lnTo>
                    <a:pt x="91440" y="630032"/>
                  </a:lnTo>
                  <a:lnTo>
                    <a:pt x="481584" y="788528"/>
                  </a:lnTo>
                  <a:lnTo>
                    <a:pt x="597408" y="331328"/>
                  </a:lnTo>
                  <a:lnTo>
                    <a:pt x="25275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8" name="组合 107"/>
            <p:cNvGrpSpPr/>
            <p:nvPr/>
          </p:nvGrpSpPr>
          <p:grpSpPr>
            <a:xfrm>
              <a:off x="9911840" y="4579868"/>
              <a:ext cx="684175" cy="885320"/>
              <a:chOff x="9879996" y="5112401"/>
              <a:chExt cx="684175" cy="885320"/>
            </a:xfrm>
          </p:grpSpPr>
          <p:sp>
            <p:nvSpPr>
              <p:cNvPr id="121" name="Oval 78">
                <a:extLst>
                  <a:ext uri="{FF2B5EF4-FFF2-40B4-BE49-F238E27FC236}">
                    <a16:creationId xmlns:a16="http://schemas.microsoft.com/office/drawing/2014/main" id="{827FC855-4BDC-9645-9D6D-92B6F022A356}"/>
                  </a:ext>
                </a:extLst>
              </p:cNvPr>
              <p:cNvSpPr/>
              <p:nvPr/>
            </p:nvSpPr>
            <p:spPr>
              <a:xfrm>
                <a:off x="9879996" y="540600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2" name="Oval 79">
                <a:extLst>
                  <a:ext uri="{FF2B5EF4-FFF2-40B4-BE49-F238E27FC236}">
                    <a16:creationId xmlns:a16="http://schemas.microsoft.com/office/drawing/2014/main" id="{66500CF2-FF33-2940-BAE0-6142EBE2B1F3}"/>
                  </a:ext>
                </a:extLst>
              </p:cNvPr>
              <p:cNvSpPr/>
              <p:nvPr/>
            </p:nvSpPr>
            <p:spPr>
              <a:xfrm>
                <a:off x="10118601" y="5112401"/>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3" name="Oval 80">
                <a:extLst>
                  <a:ext uri="{FF2B5EF4-FFF2-40B4-BE49-F238E27FC236}">
                    <a16:creationId xmlns:a16="http://schemas.microsoft.com/office/drawing/2014/main" id="{D692DAEC-41E4-624F-9DA4-46B4EC0A08AC}"/>
                  </a:ext>
                </a:extLst>
              </p:cNvPr>
              <p:cNvSpPr/>
              <p:nvPr/>
            </p:nvSpPr>
            <p:spPr>
              <a:xfrm>
                <a:off x="10456171" y="545623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4" name="Oval 81">
                <a:extLst>
                  <a:ext uri="{FF2B5EF4-FFF2-40B4-BE49-F238E27FC236}">
                    <a16:creationId xmlns:a16="http://schemas.microsoft.com/office/drawing/2014/main" id="{FD57E963-C4FD-D345-B321-26BE9FFD9BF1}"/>
                  </a:ext>
                </a:extLst>
              </p:cNvPr>
              <p:cNvSpPr/>
              <p:nvPr/>
            </p:nvSpPr>
            <p:spPr>
              <a:xfrm>
                <a:off x="9974117" y="57318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5" name="Oval 82">
                <a:extLst>
                  <a:ext uri="{FF2B5EF4-FFF2-40B4-BE49-F238E27FC236}">
                    <a16:creationId xmlns:a16="http://schemas.microsoft.com/office/drawing/2014/main" id="{1705314D-27FE-7443-B1E3-F8FD17FA4E6F}"/>
                  </a:ext>
                </a:extLst>
              </p:cNvPr>
              <p:cNvSpPr/>
              <p:nvPr/>
            </p:nvSpPr>
            <p:spPr>
              <a:xfrm>
                <a:off x="10361271" y="5889721"/>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cxnSp>
          <p:nvCxnSpPr>
            <p:cNvPr id="110" name="直接连接符 109"/>
            <p:cNvCxnSpPr>
              <a:stCxn id="119" idx="6"/>
              <a:endCxn id="123" idx="2"/>
            </p:cNvCxnSpPr>
            <p:nvPr/>
          </p:nvCxnSpPr>
          <p:spPr>
            <a:xfrm flipV="1">
              <a:off x="3465613" y="4977706"/>
              <a:ext cx="7022402" cy="6993"/>
            </a:xfrm>
            <a:prstGeom prst="line">
              <a:avLst/>
            </a:prstGeom>
          </p:spPr>
          <p:style>
            <a:lnRef idx="1">
              <a:schemeClr val="dk1"/>
            </a:lnRef>
            <a:fillRef idx="0">
              <a:schemeClr val="dk1"/>
            </a:fillRef>
            <a:effectRef idx="0">
              <a:schemeClr val="dk1"/>
            </a:effectRef>
            <a:fontRef idx="minor">
              <a:schemeClr val="tx1"/>
            </a:fontRef>
          </p:style>
        </p:cxnSp>
        <p:cxnSp>
          <p:nvCxnSpPr>
            <p:cNvPr id="111" name="直接连接符 110"/>
            <p:cNvCxnSpPr>
              <a:stCxn id="118" idx="6"/>
              <a:endCxn id="124" idx="2"/>
            </p:cNvCxnSpPr>
            <p:nvPr/>
          </p:nvCxnSpPr>
          <p:spPr>
            <a:xfrm flipV="1">
              <a:off x="2890663" y="5253298"/>
              <a:ext cx="7115298" cy="90998"/>
            </a:xfrm>
            <a:prstGeom prst="line">
              <a:avLst/>
            </a:prstGeom>
          </p:spPr>
          <p:style>
            <a:lnRef idx="1">
              <a:schemeClr val="dk1"/>
            </a:lnRef>
            <a:fillRef idx="0">
              <a:schemeClr val="dk1"/>
            </a:fillRef>
            <a:effectRef idx="0">
              <a:schemeClr val="dk1"/>
            </a:effectRef>
            <a:fontRef idx="minor">
              <a:schemeClr val="tx1"/>
            </a:fontRef>
          </p:style>
        </p:cxnSp>
        <p:cxnSp>
          <p:nvCxnSpPr>
            <p:cNvPr id="112" name="直接连接符 111"/>
            <p:cNvCxnSpPr>
              <a:stCxn id="120" idx="6"/>
            </p:cNvCxnSpPr>
            <p:nvPr/>
          </p:nvCxnSpPr>
          <p:spPr>
            <a:xfrm flipV="1">
              <a:off x="3435133" y="5431272"/>
              <a:ext cx="6957982" cy="194188"/>
            </a:xfrm>
            <a:prstGeom prst="line">
              <a:avLst/>
            </a:prstGeom>
          </p:spPr>
          <p:style>
            <a:lnRef idx="1">
              <a:schemeClr val="dk1"/>
            </a:lnRef>
            <a:fillRef idx="0">
              <a:schemeClr val="dk1"/>
            </a:fillRef>
            <a:effectRef idx="0">
              <a:schemeClr val="dk1"/>
            </a:effectRef>
            <a:fontRef idx="minor">
              <a:schemeClr val="tx1"/>
            </a:fontRef>
          </p:style>
        </p:cxnSp>
        <p:sp>
          <p:nvSpPr>
            <p:cNvPr id="115" name="任意多边形 114"/>
            <p:cNvSpPr/>
            <p:nvPr/>
          </p:nvSpPr>
          <p:spPr>
            <a:xfrm>
              <a:off x="2831572" y="4647253"/>
              <a:ext cx="605330" cy="98582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10048 w 602901"/>
                <a:gd name="connsiteY0" fmla="*/ 0 h 1115367"/>
                <a:gd name="connsiteX1" fmla="*/ 0 w 602901"/>
                <a:gd name="connsiteY1" fmla="*/ 803868 h 1115367"/>
                <a:gd name="connsiteX2" fmla="*/ 602901 w 602901"/>
                <a:gd name="connsiteY2" fmla="*/ 1115367 h 1115367"/>
                <a:gd name="connsiteX3" fmla="*/ 544370 w 602901"/>
                <a:gd name="connsiteY3" fmla="*/ 450752 h 1115367"/>
                <a:gd name="connsiteX4" fmla="*/ 10048 w 602901"/>
                <a:gd name="connsiteY4" fmla="*/ 0 h 1115367"/>
                <a:gd name="connsiteX0" fmla="*/ 10048 w 544370"/>
                <a:gd name="connsiteY0" fmla="*/ 0 h 1077267"/>
                <a:gd name="connsiteX1" fmla="*/ 0 w 544370"/>
                <a:gd name="connsiteY1" fmla="*/ 803868 h 1077267"/>
                <a:gd name="connsiteX2" fmla="*/ 511461 w 544370"/>
                <a:gd name="connsiteY2" fmla="*/ 1077267 h 1077267"/>
                <a:gd name="connsiteX3" fmla="*/ 544370 w 544370"/>
                <a:gd name="connsiteY3" fmla="*/ 450752 h 1077267"/>
                <a:gd name="connsiteX4" fmla="*/ 10048 w 544370"/>
                <a:gd name="connsiteY4" fmla="*/ 0 h 1077267"/>
                <a:gd name="connsiteX0" fmla="*/ 10048 w 544370"/>
                <a:gd name="connsiteY0" fmla="*/ 0 h 985827"/>
                <a:gd name="connsiteX1" fmla="*/ 0 w 544370"/>
                <a:gd name="connsiteY1" fmla="*/ 712428 h 985827"/>
                <a:gd name="connsiteX2" fmla="*/ 511461 w 544370"/>
                <a:gd name="connsiteY2" fmla="*/ 985827 h 985827"/>
                <a:gd name="connsiteX3" fmla="*/ 544370 w 544370"/>
                <a:gd name="connsiteY3" fmla="*/ 359312 h 985827"/>
                <a:gd name="connsiteX4" fmla="*/ 10048 w 544370"/>
                <a:gd name="connsiteY4" fmla="*/ 0 h 985827"/>
                <a:gd name="connsiteX0" fmla="*/ 71008 w 605330"/>
                <a:gd name="connsiteY0" fmla="*/ 0 h 985827"/>
                <a:gd name="connsiteX1" fmla="*/ 0 w 605330"/>
                <a:gd name="connsiteY1" fmla="*/ 712428 h 985827"/>
                <a:gd name="connsiteX2" fmla="*/ 572421 w 605330"/>
                <a:gd name="connsiteY2" fmla="*/ 985827 h 985827"/>
                <a:gd name="connsiteX3" fmla="*/ 605330 w 605330"/>
                <a:gd name="connsiteY3" fmla="*/ 359312 h 985827"/>
                <a:gd name="connsiteX4" fmla="*/ 71008 w 605330"/>
                <a:gd name="connsiteY4" fmla="*/ 0 h 985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330" h="985827">
                  <a:moveTo>
                    <a:pt x="71008" y="0"/>
                  </a:moveTo>
                  <a:lnTo>
                    <a:pt x="0" y="712428"/>
                  </a:lnTo>
                  <a:lnTo>
                    <a:pt x="572421" y="985827"/>
                  </a:lnTo>
                  <a:lnTo>
                    <a:pt x="605330" y="359312"/>
                  </a:lnTo>
                  <a:lnTo>
                    <a:pt x="7100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6" name="组合 115"/>
            <p:cNvGrpSpPr/>
            <p:nvPr/>
          </p:nvGrpSpPr>
          <p:grpSpPr>
            <a:xfrm>
              <a:off x="2782663" y="4613199"/>
              <a:ext cx="682950" cy="1066261"/>
              <a:chOff x="5016857" y="5091732"/>
              <a:chExt cx="682950" cy="1066261"/>
            </a:xfrm>
          </p:grpSpPr>
          <p:sp>
            <p:nvSpPr>
              <p:cNvPr id="117" name="Oval 68">
                <a:extLst>
                  <a:ext uri="{FF2B5EF4-FFF2-40B4-BE49-F238E27FC236}">
                    <a16:creationId xmlns:a16="http://schemas.microsoft.com/office/drawing/2014/main" id="{C52417DA-C316-664F-8D1F-4617FC954115}"/>
                  </a:ext>
                </a:extLst>
              </p:cNvPr>
              <p:cNvSpPr/>
              <p:nvPr/>
            </p:nvSpPr>
            <p:spPr>
              <a:xfrm>
                <a:off x="5091788" y="50917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18" name="Oval 70">
                <a:extLst>
                  <a:ext uri="{FF2B5EF4-FFF2-40B4-BE49-F238E27FC236}">
                    <a16:creationId xmlns:a16="http://schemas.microsoft.com/office/drawing/2014/main" id="{2DAF4F58-3C53-784B-9F59-99928283FCA7}"/>
                  </a:ext>
                </a:extLst>
              </p:cNvPr>
              <p:cNvSpPr/>
              <p:nvPr/>
            </p:nvSpPr>
            <p:spPr>
              <a:xfrm>
                <a:off x="501685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19" name="Oval 69">
                <a:extLst>
                  <a:ext uri="{FF2B5EF4-FFF2-40B4-BE49-F238E27FC236}">
                    <a16:creationId xmlns:a16="http://schemas.microsoft.com/office/drawing/2014/main" id="{B6F42F02-D0FF-6646-B13A-89EA436CBFEC}"/>
                  </a:ext>
                </a:extLst>
              </p:cNvPr>
              <p:cNvSpPr/>
              <p:nvPr/>
            </p:nvSpPr>
            <p:spPr>
              <a:xfrm>
                <a:off x="5591807" y="540923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0" name="Oval 71">
                <a:extLst>
                  <a:ext uri="{FF2B5EF4-FFF2-40B4-BE49-F238E27FC236}">
                    <a16:creationId xmlns:a16="http://schemas.microsoft.com/office/drawing/2014/main" id="{90A81153-8C6F-684F-B62B-1D2DA9315AB9}"/>
                  </a:ext>
                </a:extLst>
              </p:cNvPr>
              <p:cNvSpPr/>
              <p:nvPr/>
            </p:nvSpPr>
            <p:spPr>
              <a:xfrm>
                <a:off x="5561327" y="604999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grpSp>
        <p:nvGrpSpPr>
          <p:cNvPr id="74" name="组合 73"/>
          <p:cNvGrpSpPr/>
          <p:nvPr/>
        </p:nvGrpSpPr>
        <p:grpSpPr>
          <a:xfrm>
            <a:off x="1568773" y="1745761"/>
            <a:ext cx="9349524" cy="610765"/>
            <a:chOff x="1851876" y="1268554"/>
            <a:chExt cx="9349524" cy="610765"/>
          </a:xfrm>
        </p:grpSpPr>
        <p:grpSp>
          <p:nvGrpSpPr>
            <p:cNvPr id="75" name="组合 74"/>
            <p:cNvGrpSpPr/>
            <p:nvPr/>
          </p:nvGrpSpPr>
          <p:grpSpPr>
            <a:xfrm>
              <a:off x="2995772" y="1273231"/>
              <a:ext cx="355207" cy="400110"/>
              <a:chOff x="4906689" y="2877765"/>
              <a:chExt cx="355207" cy="400110"/>
            </a:xfrm>
          </p:grpSpPr>
          <p:sp>
            <p:nvSpPr>
              <p:cNvPr id="132" name="圆角矩形 131"/>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3" name="文本框 132"/>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76" name="组合 75"/>
            <p:cNvGrpSpPr/>
            <p:nvPr/>
          </p:nvGrpSpPr>
          <p:grpSpPr>
            <a:xfrm>
              <a:off x="5286084" y="1269838"/>
              <a:ext cx="355207" cy="400110"/>
              <a:chOff x="5949226" y="2874372"/>
              <a:chExt cx="355207" cy="400110"/>
            </a:xfrm>
          </p:grpSpPr>
          <p:sp>
            <p:nvSpPr>
              <p:cNvPr id="130" name="圆角矩形 129"/>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1" name="文本框 130"/>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1</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77" name="组合 76"/>
            <p:cNvGrpSpPr/>
            <p:nvPr/>
          </p:nvGrpSpPr>
          <p:grpSpPr>
            <a:xfrm>
              <a:off x="7624682" y="1268554"/>
              <a:ext cx="355207" cy="400110"/>
              <a:chOff x="7055924" y="2873088"/>
              <a:chExt cx="355207" cy="400110"/>
            </a:xfrm>
          </p:grpSpPr>
          <p:sp>
            <p:nvSpPr>
              <p:cNvPr id="128" name="圆角矩形 127"/>
              <p:cNvSpPr/>
              <p:nvPr/>
            </p:nvSpPr>
            <p:spPr>
              <a:xfrm>
                <a:off x="7058827" y="2938919"/>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29" name="文本框 128"/>
              <p:cNvSpPr txBox="1"/>
              <p:nvPr/>
            </p:nvSpPr>
            <p:spPr>
              <a:xfrm>
                <a:off x="7055924" y="2873088"/>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2</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78" name="组合 77"/>
            <p:cNvGrpSpPr/>
            <p:nvPr/>
          </p:nvGrpSpPr>
          <p:grpSpPr>
            <a:xfrm>
              <a:off x="9947860" y="1270636"/>
              <a:ext cx="355207" cy="400110"/>
              <a:chOff x="8153552" y="2875170"/>
              <a:chExt cx="355207" cy="400110"/>
            </a:xfrm>
          </p:grpSpPr>
          <p:sp>
            <p:nvSpPr>
              <p:cNvPr id="126" name="圆角矩形 125"/>
              <p:cNvSpPr/>
              <p:nvPr/>
            </p:nvSpPr>
            <p:spPr>
              <a:xfrm>
                <a:off x="8156455" y="2941001"/>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27" name="文本框 126"/>
              <p:cNvSpPr txBox="1"/>
              <p:nvPr/>
            </p:nvSpPr>
            <p:spPr>
              <a:xfrm>
                <a:off x="8153552" y="2875170"/>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3</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79" name="文本框 78"/>
            <p:cNvSpPr txBox="1"/>
            <p:nvPr/>
          </p:nvSpPr>
          <p:spPr>
            <a:xfrm>
              <a:off x="1851876" y="1479209"/>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80" name="直接箭头连接符 79"/>
            <p:cNvCxnSpPr/>
            <p:nvPr/>
          </p:nvCxnSpPr>
          <p:spPr>
            <a:xfrm>
              <a:off x="2165220" y="1729568"/>
              <a:ext cx="9036180"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接连接符 80"/>
            <p:cNvCxnSpPr>
              <a:endCxn id="133" idx="2"/>
            </p:cNvCxnSpPr>
            <p:nvPr/>
          </p:nvCxnSpPr>
          <p:spPr>
            <a:xfrm flipV="1">
              <a:off x="3173375" y="1673341"/>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a:endCxn id="131" idx="2"/>
            </p:cNvCxnSpPr>
            <p:nvPr/>
          </p:nvCxnSpPr>
          <p:spPr>
            <a:xfrm flipV="1">
              <a:off x="5463686" y="1669948"/>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a:endCxn id="129" idx="2"/>
            </p:cNvCxnSpPr>
            <p:nvPr/>
          </p:nvCxnSpPr>
          <p:spPr>
            <a:xfrm flipV="1">
              <a:off x="7802285" y="1668664"/>
              <a:ext cx="1" cy="4875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a:endCxn id="127" idx="2"/>
            </p:cNvCxnSpPr>
            <p:nvPr/>
          </p:nvCxnSpPr>
          <p:spPr>
            <a:xfrm flipV="1">
              <a:off x="10125464" y="1670746"/>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cxnSp>
        <p:nvCxnSpPr>
          <p:cNvPr id="46" name="直接连接符 45"/>
          <p:cNvCxnSpPr>
            <a:stCxn id="47" idx="6"/>
            <a:endCxn id="121" idx="1"/>
          </p:cNvCxnSpPr>
          <p:nvPr/>
        </p:nvCxnSpPr>
        <p:spPr>
          <a:xfrm>
            <a:off x="7231414" y="3132139"/>
            <a:ext cx="2339626" cy="329644"/>
          </a:xfrm>
          <a:prstGeom prst="line">
            <a:avLst/>
          </a:prstGeom>
        </p:spPr>
        <p:style>
          <a:lnRef idx="1">
            <a:schemeClr val="dk1"/>
          </a:lnRef>
          <a:fillRef idx="0">
            <a:schemeClr val="dk1"/>
          </a:fillRef>
          <a:effectRef idx="0">
            <a:schemeClr val="dk1"/>
          </a:effectRef>
          <a:fontRef idx="minor">
            <a:schemeClr val="tx1"/>
          </a:fontRef>
        </p:style>
      </p:cxnSp>
      <p:sp>
        <p:nvSpPr>
          <p:cNvPr id="47" name="Oval 68">
            <a:extLst>
              <a:ext uri="{FF2B5EF4-FFF2-40B4-BE49-F238E27FC236}">
                <a16:creationId xmlns:a16="http://schemas.microsoft.com/office/drawing/2014/main" id="{C52417DA-C316-664F-8D1F-4617FC954115}"/>
              </a:ext>
            </a:extLst>
          </p:cNvPr>
          <p:cNvSpPr/>
          <p:nvPr/>
        </p:nvSpPr>
        <p:spPr>
          <a:xfrm>
            <a:off x="7123414" y="3078139"/>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cxnSp>
        <p:nvCxnSpPr>
          <p:cNvPr id="48" name="直接连接符 47"/>
          <p:cNvCxnSpPr>
            <a:stCxn id="117" idx="6"/>
            <a:endCxn id="47" idx="2"/>
          </p:cNvCxnSpPr>
          <p:nvPr/>
        </p:nvCxnSpPr>
        <p:spPr>
          <a:xfrm flipV="1">
            <a:off x="2608978" y="3132139"/>
            <a:ext cx="4514436" cy="107559"/>
          </a:xfrm>
          <a:prstGeom prst="line">
            <a:avLst/>
          </a:prstGeom>
        </p:spPr>
        <p:style>
          <a:lnRef idx="1">
            <a:schemeClr val="dk1"/>
          </a:lnRef>
          <a:fillRef idx="0">
            <a:schemeClr val="dk1"/>
          </a:fillRef>
          <a:effectRef idx="0">
            <a:schemeClr val="dk1"/>
          </a:effectRef>
          <a:fontRef idx="minor">
            <a:schemeClr val="tx1"/>
          </a:fontRef>
        </p:style>
      </p:cxnSp>
      <p:cxnSp>
        <p:nvCxnSpPr>
          <p:cNvPr id="49" name="直接连接符 48"/>
          <p:cNvCxnSpPr>
            <a:stCxn id="47" idx="6"/>
            <a:endCxn id="122" idx="2"/>
          </p:cNvCxnSpPr>
          <p:nvPr/>
        </p:nvCxnSpPr>
        <p:spPr>
          <a:xfrm>
            <a:off x="7231414" y="3132139"/>
            <a:ext cx="2562415" cy="74228"/>
          </a:xfrm>
          <a:prstGeom prst="line">
            <a:avLst/>
          </a:prstGeom>
        </p:spPr>
        <p:style>
          <a:lnRef idx="1">
            <a:schemeClr val="dk1"/>
          </a:lnRef>
          <a:fillRef idx="0">
            <a:schemeClr val="dk1"/>
          </a:fillRef>
          <a:effectRef idx="0">
            <a:schemeClr val="dk1"/>
          </a:effectRef>
          <a:fontRef idx="minor">
            <a:schemeClr val="tx1"/>
          </a:fontRef>
        </p:style>
      </p:cxnSp>
      <p:sp>
        <p:nvSpPr>
          <p:cNvPr id="55" name="标题 1">
            <a:extLst>
              <a:ext uri="{FF2B5EF4-FFF2-40B4-BE49-F238E27FC236}">
                <a16:creationId xmlns:a16="http://schemas.microsoft.com/office/drawing/2014/main" id="{42388AA8-A608-477A-8C3F-85FA7ACEB9A4}"/>
              </a:ext>
            </a:extLst>
          </p:cNvPr>
          <p:cNvSpPr>
            <a:spLocks noGrp="1"/>
          </p:cNvSpPr>
          <p:nvPr>
            <p:ph type="title"/>
          </p:nvPr>
        </p:nvSpPr>
        <p:spPr>
          <a:xfrm>
            <a:off x="838200" y="365126"/>
            <a:ext cx="10515600" cy="957802"/>
          </a:xfrm>
        </p:spPr>
        <p:txBody>
          <a:bodyPr>
            <a:normAutofit fontScale="90000"/>
          </a:bodyPr>
          <a:lstStyle/>
          <a:p>
            <a:pPr lvl="1" algn="ctr">
              <a:lnSpc>
                <a:spcPct val="150000"/>
              </a:lnSpc>
            </a:pPr>
            <a:r>
              <a:rPr lang="en-US" altLang="zh-CN" sz="4400" dirty="0">
                <a:solidFill>
                  <a:schemeClr val="tx1"/>
                </a:solidFill>
                <a:latin typeface="Arial" panose="020B0604020202020204" pitchFamily="34" charset="0"/>
                <a:cs typeface="Arial" panose="020B0604020202020204" pitchFamily="34" charset="0"/>
              </a:rPr>
              <a:t>Step4  Vertex refinement</a:t>
            </a:r>
          </a:p>
        </p:txBody>
      </p:sp>
    </p:spTree>
    <p:extLst>
      <p:ext uri="{BB962C8B-B14F-4D97-AF65-F5344CB8AC3E}">
        <p14:creationId xmlns:p14="http://schemas.microsoft.com/office/powerpoint/2010/main" val="1480109071"/>
      </p:ext>
    </p:extLst>
  </p:cSld>
  <p:clrMapOvr>
    <a:masterClrMapping/>
  </p:clrMapOvr>
  <mc:AlternateContent xmlns:mc="http://schemas.openxmlformats.org/markup-compatibility/2006" xmlns:p14="http://schemas.microsoft.com/office/powerpoint/2010/main">
    <mc:Choice Requires="p14">
      <p:transition spd="slow" p14:dur="2000" advTm="964"/>
    </mc:Choice>
    <mc:Fallback xmlns="">
      <p:transition spd="slow" advTm="964"/>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1568773" y="1745761"/>
            <a:ext cx="9349524" cy="610765"/>
            <a:chOff x="1851876" y="1268554"/>
            <a:chExt cx="9349524" cy="610765"/>
          </a:xfrm>
        </p:grpSpPr>
        <p:grpSp>
          <p:nvGrpSpPr>
            <p:cNvPr id="75" name="组合 74"/>
            <p:cNvGrpSpPr/>
            <p:nvPr/>
          </p:nvGrpSpPr>
          <p:grpSpPr>
            <a:xfrm>
              <a:off x="2995772" y="1273231"/>
              <a:ext cx="355207" cy="400110"/>
              <a:chOff x="4906689" y="2877765"/>
              <a:chExt cx="355207" cy="400110"/>
            </a:xfrm>
          </p:grpSpPr>
          <p:sp>
            <p:nvSpPr>
              <p:cNvPr id="132" name="圆角矩形 131"/>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3" name="文本框 132"/>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76" name="组合 75"/>
            <p:cNvGrpSpPr/>
            <p:nvPr/>
          </p:nvGrpSpPr>
          <p:grpSpPr>
            <a:xfrm>
              <a:off x="5286084" y="1269838"/>
              <a:ext cx="355207" cy="400110"/>
              <a:chOff x="5949226" y="2874372"/>
              <a:chExt cx="355207" cy="400110"/>
            </a:xfrm>
          </p:grpSpPr>
          <p:sp>
            <p:nvSpPr>
              <p:cNvPr id="130" name="圆角矩形 129"/>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1" name="文本框 130"/>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1</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77" name="组合 76"/>
            <p:cNvGrpSpPr/>
            <p:nvPr/>
          </p:nvGrpSpPr>
          <p:grpSpPr>
            <a:xfrm>
              <a:off x="7624682" y="1268554"/>
              <a:ext cx="355207" cy="400110"/>
              <a:chOff x="7055924" y="2873088"/>
              <a:chExt cx="355207" cy="400110"/>
            </a:xfrm>
          </p:grpSpPr>
          <p:sp>
            <p:nvSpPr>
              <p:cNvPr id="128" name="圆角矩形 127"/>
              <p:cNvSpPr/>
              <p:nvPr/>
            </p:nvSpPr>
            <p:spPr>
              <a:xfrm>
                <a:off x="7058827" y="2938919"/>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29" name="文本框 128"/>
              <p:cNvSpPr txBox="1"/>
              <p:nvPr/>
            </p:nvSpPr>
            <p:spPr>
              <a:xfrm>
                <a:off x="7055924" y="2873088"/>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2</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78" name="组合 77"/>
            <p:cNvGrpSpPr/>
            <p:nvPr/>
          </p:nvGrpSpPr>
          <p:grpSpPr>
            <a:xfrm>
              <a:off x="9947860" y="1270636"/>
              <a:ext cx="355207" cy="400110"/>
              <a:chOff x="8153552" y="2875170"/>
              <a:chExt cx="355207" cy="400110"/>
            </a:xfrm>
          </p:grpSpPr>
          <p:sp>
            <p:nvSpPr>
              <p:cNvPr id="126" name="圆角矩形 125"/>
              <p:cNvSpPr/>
              <p:nvPr/>
            </p:nvSpPr>
            <p:spPr>
              <a:xfrm>
                <a:off x="8156455" y="2941001"/>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27" name="文本框 126"/>
              <p:cNvSpPr txBox="1"/>
              <p:nvPr/>
            </p:nvSpPr>
            <p:spPr>
              <a:xfrm>
                <a:off x="8153552" y="2875170"/>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3</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79" name="文本框 78"/>
            <p:cNvSpPr txBox="1"/>
            <p:nvPr/>
          </p:nvSpPr>
          <p:spPr>
            <a:xfrm>
              <a:off x="1851876" y="1479209"/>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80" name="直接箭头连接符 79"/>
            <p:cNvCxnSpPr/>
            <p:nvPr/>
          </p:nvCxnSpPr>
          <p:spPr>
            <a:xfrm>
              <a:off x="2165220" y="1729568"/>
              <a:ext cx="9036180"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接连接符 80"/>
            <p:cNvCxnSpPr>
              <a:endCxn id="133" idx="2"/>
            </p:cNvCxnSpPr>
            <p:nvPr/>
          </p:nvCxnSpPr>
          <p:spPr>
            <a:xfrm flipV="1">
              <a:off x="3173375" y="1673341"/>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a:endCxn id="131" idx="2"/>
            </p:cNvCxnSpPr>
            <p:nvPr/>
          </p:nvCxnSpPr>
          <p:spPr>
            <a:xfrm flipV="1">
              <a:off x="5463686" y="1669948"/>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a:endCxn id="129" idx="2"/>
            </p:cNvCxnSpPr>
            <p:nvPr/>
          </p:nvCxnSpPr>
          <p:spPr>
            <a:xfrm flipV="1">
              <a:off x="7802285" y="1668664"/>
              <a:ext cx="1" cy="4875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a:endCxn id="127" idx="2"/>
            </p:cNvCxnSpPr>
            <p:nvPr/>
          </p:nvCxnSpPr>
          <p:spPr>
            <a:xfrm flipV="1">
              <a:off x="10125464" y="1670746"/>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4" name="组合 13"/>
          <p:cNvGrpSpPr/>
          <p:nvPr/>
        </p:nvGrpSpPr>
        <p:grpSpPr>
          <a:xfrm>
            <a:off x="2171245" y="2973287"/>
            <a:ext cx="8422280" cy="1396885"/>
            <a:chOff x="2171245" y="2973287"/>
            <a:chExt cx="8422280" cy="1396885"/>
          </a:xfrm>
        </p:grpSpPr>
        <p:sp>
          <p:nvSpPr>
            <p:cNvPr id="138" name="矩形 137"/>
            <p:cNvSpPr/>
            <p:nvPr/>
          </p:nvSpPr>
          <p:spPr>
            <a:xfrm>
              <a:off x="2171245" y="3031542"/>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矩形 138"/>
            <p:cNvSpPr/>
            <p:nvPr/>
          </p:nvSpPr>
          <p:spPr>
            <a:xfrm>
              <a:off x="9265827" y="2973287"/>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任意多边形 139"/>
            <p:cNvSpPr/>
            <p:nvPr/>
          </p:nvSpPr>
          <p:spPr>
            <a:xfrm>
              <a:off x="9614304" y="3213864"/>
              <a:ext cx="592328" cy="788528"/>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 name="connsiteX0" fmla="*/ 222605 w 627888"/>
                <a:gd name="connsiteY0" fmla="*/ 0 h 879968"/>
                <a:gd name="connsiteX1" fmla="*/ 0 w 627888"/>
                <a:gd name="connsiteY1" fmla="*/ 282560 h 879968"/>
                <a:gd name="connsiteX2" fmla="*/ 103632 w 627888"/>
                <a:gd name="connsiteY2" fmla="*/ 678800 h 879968"/>
                <a:gd name="connsiteX3" fmla="*/ 542544 w 627888"/>
                <a:gd name="connsiteY3" fmla="*/ 879968 h 879968"/>
                <a:gd name="connsiteX4" fmla="*/ 627888 w 627888"/>
                <a:gd name="connsiteY4" fmla="*/ 434960 h 879968"/>
                <a:gd name="connsiteX5" fmla="*/ 222605 w 627888"/>
                <a:gd name="connsiteY5" fmla="*/ 0 h 879968"/>
                <a:gd name="connsiteX0" fmla="*/ 252750 w 627888"/>
                <a:gd name="connsiteY0" fmla="*/ 0 h 879968"/>
                <a:gd name="connsiteX1" fmla="*/ 0 w 627888"/>
                <a:gd name="connsiteY1" fmla="*/ 282560 h 879968"/>
                <a:gd name="connsiteX2" fmla="*/ 103632 w 627888"/>
                <a:gd name="connsiteY2" fmla="*/ 678800 h 879968"/>
                <a:gd name="connsiteX3" fmla="*/ 542544 w 627888"/>
                <a:gd name="connsiteY3" fmla="*/ 879968 h 879968"/>
                <a:gd name="connsiteX4" fmla="*/ 627888 w 627888"/>
                <a:gd name="connsiteY4" fmla="*/ 434960 h 879968"/>
                <a:gd name="connsiteX5" fmla="*/ 252750 w 627888"/>
                <a:gd name="connsiteY5" fmla="*/ 0 h 879968"/>
                <a:gd name="connsiteX0" fmla="*/ 252750 w 597408"/>
                <a:gd name="connsiteY0" fmla="*/ 0 h 879968"/>
                <a:gd name="connsiteX1" fmla="*/ 0 w 597408"/>
                <a:gd name="connsiteY1" fmla="*/ 282560 h 879968"/>
                <a:gd name="connsiteX2" fmla="*/ 103632 w 597408"/>
                <a:gd name="connsiteY2" fmla="*/ 678800 h 879968"/>
                <a:gd name="connsiteX3" fmla="*/ 542544 w 597408"/>
                <a:gd name="connsiteY3" fmla="*/ 879968 h 879968"/>
                <a:gd name="connsiteX4" fmla="*/ 597408 w 597408"/>
                <a:gd name="connsiteY4" fmla="*/ 331328 h 879968"/>
                <a:gd name="connsiteX5" fmla="*/ 252750 w 597408"/>
                <a:gd name="connsiteY5" fmla="*/ 0 h 879968"/>
                <a:gd name="connsiteX0" fmla="*/ 252750 w 597408"/>
                <a:gd name="connsiteY0" fmla="*/ 0 h 788528"/>
                <a:gd name="connsiteX1" fmla="*/ 0 w 597408"/>
                <a:gd name="connsiteY1" fmla="*/ 282560 h 788528"/>
                <a:gd name="connsiteX2" fmla="*/ 103632 w 597408"/>
                <a:gd name="connsiteY2" fmla="*/ 678800 h 788528"/>
                <a:gd name="connsiteX3" fmla="*/ 481584 w 597408"/>
                <a:gd name="connsiteY3" fmla="*/ 788528 h 788528"/>
                <a:gd name="connsiteX4" fmla="*/ 597408 w 597408"/>
                <a:gd name="connsiteY4" fmla="*/ 331328 h 788528"/>
                <a:gd name="connsiteX5" fmla="*/ 252750 w 597408"/>
                <a:gd name="connsiteY5" fmla="*/ 0 h 788528"/>
                <a:gd name="connsiteX0" fmla="*/ 252750 w 597408"/>
                <a:gd name="connsiteY0" fmla="*/ 0 h 788528"/>
                <a:gd name="connsiteX1" fmla="*/ 0 w 597408"/>
                <a:gd name="connsiteY1" fmla="*/ 282560 h 788528"/>
                <a:gd name="connsiteX2" fmla="*/ 91440 w 597408"/>
                <a:gd name="connsiteY2" fmla="*/ 630032 h 788528"/>
                <a:gd name="connsiteX3" fmla="*/ 481584 w 597408"/>
                <a:gd name="connsiteY3" fmla="*/ 788528 h 788528"/>
                <a:gd name="connsiteX4" fmla="*/ 597408 w 597408"/>
                <a:gd name="connsiteY4" fmla="*/ 331328 h 788528"/>
                <a:gd name="connsiteX5" fmla="*/ 252750 w 597408"/>
                <a:gd name="connsiteY5" fmla="*/ 0 h 788528"/>
                <a:gd name="connsiteX0" fmla="*/ 247670 w 592328"/>
                <a:gd name="connsiteY0" fmla="*/ 0 h 788528"/>
                <a:gd name="connsiteX1" fmla="*/ 0 w 592328"/>
                <a:gd name="connsiteY1" fmla="*/ 226680 h 788528"/>
                <a:gd name="connsiteX2" fmla="*/ 86360 w 592328"/>
                <a:gd name="connsiteY2" fmla="*/ 630032 h 788528"/>
                <a:gd name="connsiteX3" fmla="*/ 476504 w 592328"/>
                <a:gd name="connsiteY3" fmla="*/ 788528 h 788528"/>
                <a:gd name="connsiteX4" fmla="*/ 592328 w 592328"/>
                <a:gd name="connsiteY4" fmla="*/ 331328 h 788528"/>
                <a:gd name="connsiteX5" fmla="*/ 247670 w 592328"/>
                <a:gd name="connsiteY5" fmla="*/ 0 h 78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328" h="788528">
                  <a:moveTo>
                    <a:pt x="247670" y="0"/>
                  </a:moveTo>
                  <a:lnTo>
                    <a:pt x="0" y="226680"/>
                  </a:lnTo>
                  <a:lnTo>
                    <a:pt x="86360" y="630032"/>
                  </a:lnTo>
                  <a:lnTo>
                    <a:pt x="476504" y="788528"/>
                  </a:lnTo>
                  <a:lnTo>
                    <a:pt x="592328" y="331328"/>
                  </a:lnTo>
                  <a:lnTo>
                    <a:pt x="24767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3" name="直接连接符 142"/>
            <p:cNvCxnSpPr>
              <a:stCxn id="152" idx="6"/>
              <a:endCxn id="156" idx="2"/>
            </p:cNvCxnSpPr>
            <p:nvPr/>
          </p:nvCxnSpPr>
          <p:spPr>
            <a:xfrm flipV="1">
              <a:off x="3108997" y="3548826"/>
              <a:ext cx="7022402" cy="6993"/>
            </a:xfrm>
            <a:prstGeom prst="line">
              <a:avLst/>
            </a:prstGeom>
          </p:spPr>
          <p:style>
            <a:lnRef idx="1">
              <a:schemeClr val="dk1"/>
            </a:lnRef>
            <a:fillRef idx="0">
              <a:schemeClr val="dk1"/>
            </a:fillRef>
            <a:effectRef idx="0">
              <a:schemeClr val="dk1"/>
            </a:effectRef>
            <a:fontRef idx="minor">
              <a:schemeClr val="tx1"/>
            </a:fontRef>
          </p:style>
        </p:cxnSp>
        <p:cxnSp>
          <p:nvCxnSpPr>
            <p:cNvPr id="144" name="直接连接符 143"/>
            <p:cNvCxnSpPr>
              <a:stCxn id="151" idx="6"/>
              <a:endCxn id="157" idx="2"/>
            </p:cNvCxnSpPr>
            <p:nvPr/>
          </p:nvCxnSpPr>
          <p:spPr>
            <a:xfrm flipV="1">
              <a:off x="2534047" y="3824418"/>
              <a:ext cx="7115298" cy="90998"/>
            </a:xfrm>
            <a:prstGeom prst="line">
              <a:avLst/>
            </a:prstGeom>
          </p:spPr>
          <p:style>
            <a:lnRef idx="1">
              <a:schemeClr val="dk1"/>
            </a:lnRef>
            <a:fillRef idx="0">
              <a:schemeClr val="dk1"/>
            </a:fillRef>
            <a:effectRef idx="0">
              <a:schemeClr val="dk1"/>
            </a:effectRef>
            <a:fontRef idx="minor">
              <a:schemeClr val="tx1"/>
            </a:fontRef>
          </p:style>
        </p:cxnSp>
        <p:cxnSp>
          <p:nvCxnSpPr>
            <p:cNvPr id="145" name="直接连接符 144"/>
            <p:cNvCxnSpPr>
              <a:stCxn id="153" idx="6"/>
            </p:cNvCxnSpPr>
            <p:nvPr/>
          </p:nvCxnSpPr>
          <p:spPr>
            <a:xfrm flipV="1">
              <a:off x="3078517" y="4002392"/>
              <a:ext cx="6957982" cy="194188"/>
            </a:xfrm>
            <a:prstGeom prst="line">
              <a:avLst/>
            </a:prstGeom>
          </p:spPr>
          <p:style>
            <a:lnRef idx="1">
              <a:schemeClr val="dk1"/>
            </a:lnRef>
            <a:fillRef idx="0">
              <a:schemeClr val="dk1"/>
            </a:fillRef>
            <a:effectRef idx="0">
              <a:schemeClr val="dk1"/>
            </a:effectRef>
            <a:fontRef idx="minor">
              <a:schemeClr val="tx1"/>
            </a:fontRef>
          </p:style>
        </p:cxnSp>
        <p:sp>
          <p:nvSpPr>
            <p:cNvPr id="148" name="任意多边形 147"/>
            <p:cNvSpPr/>
            <p:nvPr/>
          </p:nvSpPr>
          <p:spPr>
            <a:xfrm>
              <a:off x="2474956" y="3218373"/>
              <a:ext cx="605330" cy="98582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10048 w 602901"/>
                <a:gd name="connsiteY0" fmla="*/ 0 h 1115367"/>
                <a:gd name="connsiteX1" fmla="*/ 0 w 602901"/>
                <a:gd name="connsiteY1" fmla="*/ 803868 h 1115367"/>
                <a:gd name="connsiteX2" fmla="*/ 602901 w 602901"/>
                <a:gd name="connsiteY2" fmla="*/ 1115367 h 1115367"/>
                <a:gd name="connsiteX3" fmla="*/ 544370 w 602901"/>
                <a:gd name="connsiteY3" fmla="*/ 450752 h 1115367"/>
                <a:gd name="connsiteX4" fmla="*/ 10048 w 602901"/>
                <a:gd name="connsiteY4" fmla="*/ 0 h 1115367"/>
                <a:gd name="connsiteX0" fmla="*/ 10048 w 544370"/>
                <a:gd name="connsiteY0" fmla="*/ 0 h 1077267"/>
                <a:gd name="connsiteX1" fmla="*/ 0 w 544370"/>
                <a:gd name="connsiteY1" fmla="*/ 803868 h 1077267"/>
                <a:gd name="connsiteX2" fmla="*/ 511461 w 544370"/>
                <a:gd name="connsiteY2" fmla="*/ 1077267 h 1077267"/>
                <a:gd name="connsiteX3" fmla="*/ 544370 w 544370"/>
                <a:gd name="connsiteY3" fmla="*/ 450752 h 1077267"/>
                <a:gd name="connsiteX4" fmla="*/ 10048 w 544370"/>
                <a:gd name="connsiteY4" fmla="*/ 0 h 1077267"/>
                <a:gd name="connsiteX0" fmla="*/ 10048 w 544370"/>
                <a:gd name="connsiteY0" fmla="*/ 0 h 985827"/>
                <a:gd name="connsiteX1" fmla="*/ 0 w 544370"/>
                <a:gd name="connsiteY1" fmla="*/ 712428 h 985827"/>
                <a:gd name="connsiteX2" fmla="*/ 511461 w 544370"/>
                <a:gd name="connsiteY2" fmla="*/ 985827 h 985827"/>
                <a:gd name="connsiteX3" fmla="*/ 544370 w 544370"/>
                <a:gd name="connsiteY3" fmla="*/ 359312 h 985827"/>
                <a:gd name="connsiteX4" fmla="*/ 10048 w 544370"/>
                <a:gd name="connsiteY4" fmla="*/ 0 h 985827"/>
                <a:gd name="connsiteX0" fmla="*/ 71008 w 605330"/>
                <a:gd name="connsiteY0" fmla="*/ 0 h 985827"/>
                <a:gd name="connsiteX1" fmla="*/ 0 w 605330"/>
                <a:gd name="connsiteY1" fmla="*/ 712428 h 985827"/>
                <a:gd name="connsiteX2" fmla="*/ 572421 w 605330"/>
                <a:gd name="connsiteY2" fmla="*/ 985827 h 985827"/>
                <a:gd name="connsiteX3" fmla="*/ 605330 w 605330"/>
                <a:gd name="connsiteY3" fmla="*/ 359312 h 985827"/>
                <a:gd name="connsiteX4" fmla="*/ 71008 w 605330"/>
                <a:gd name="connsiteY4" fmla="*/ 0 h 985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330" h="985827">
                  <a:moveTo>
                    <a:pt x="71008" y="0"/>
                  </a:moveTo>
                  <a:lnTo>
                    <a:pt x="0" y="712428"/>
                  </a:lnTo>
                  <a:lnTo>
                    <a:pt x="572421" y="985827"/>
                  </a:lnTo>
                  <a:lnTo>
                    <a:pt x="605330" y="359312"/>
                  </a:lnTo>
                  <a:lnTo>
                    <a:pt x="7100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9" name="组合 148"/>
            <p:cNvGrpSpPr/>
            <p:nvPr/>
          </p:nvGrpSpPr>
          <p:grpSpPr>
            <a:xfrm>
              <a:off x="2426047" y="3184319"/>
              <a:ext cx="682950" cy="1066261"/>
              <a:chOff x="5016857" y="5091732"/>
              <a:chExt cx="682950" cy="1066261"/>
            </a:xfrm>
          </p:grpSpPr>
          <p:sp>
            <p:nvSpPr>
              <p:cNvPr id="150" name="Oval 68">
                <a:extLst>
                  <a:ext uri="{FF2B5EF4-FFF2-40B4-BE49-F238E27FC236}">
                    <a16:creationId xmlns:a16="http://schemas.microsoft.com/office/drawing/2014/main" id="{C52417DA-C316-664F-8D1F-4617FC954115}"/>
                  </a:ext>
                </a:extLst>
              </p:cNvPr>
              <p:cNvSpPr/>
              <p:nvPr/>
            </p:nvSpPr>
            <p:spPr>
              <a:xfrm>
                <a:off x="5091788" y="50917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1" name="Oval 70">
                <a:extLst>
                  <a:ext uri="{FF2B5EF4-FFF2-40B4-BE49-F238E27FC236}">
                    <a16:creationId xmlns:a16="http://schemas.microsoft.com/office/drawing/2014/main" id="{2DAF4F58-3C53-784B-9F59-99928283FCA7}"/>
                  </a:ext>
                </a:extLst>
              </p:cNvPr>
              <p:cNvSpPr/>
              <p:nvPr/>
            </p:nvSpPr>
            <p:spPr>
              <a:xfrm>
                <a:off x="501685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2" name="Oval 69">
                <a:extLst>
                  <a:ext uri="{FF2B5EF4-FFF2-40B4-BE49-F238E27FC236}">
                    <a16:creationId xmlns:a16="http://schemas.microsoft.com/office/drawing/2014/main" id="{B6F42F02-D0FF-6646-B13A-89EA436CBFEC}"/>
                  </a:ext>
                </a:extLst>
              </p:cNvPr>
              <p:cNvSpPr/>
              <p:nvPr/>
            </p:nvSpPr>
            <p:spPr>
              <a:xfrm>
                <a:off x="5591807" y="540923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3" name="Oval 71">
                <a:extLst>
                  <a:ext uri="{FF2B5EF4-FFF2-40B4-BE49-F238E27FC236}">
                    <a16:creationId xmlns:a16="http://schemas.microsoft.com/office/drawing/2014/main" id="{90A81153-8C6F-684F-B62B-1D2DA9315AB9}"/>
                  </a:ext>
                </a:extLst>
              </p:cNvPr>
              <p:cNvSpPr/>
              <p:nvPr/>
            </p:nvSpPr>
            <p:spPr>
              <a:xfrm>
                <a:off x="5561327" y="604999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cxnSp>
          <p:nvCxnSpPr>
            <p:cNvPr id="46" name="直接连接符 45"/>
            <p:cNvCxnSpPr>
              <a:stCxn id="47" idx="6"/>
              <a:endCxn id="154" idx="2"/>
            </p:cNvCxnSpPr>
            <p:nvPr/>
          </p:nvCxnSpPr>
          <p:spPr>
            <a:xfrm>
              <a:off x="7231414" y="3132139"/>
              <a:ext cx="2323810" cy="305489"/>
            </a:xfrm>
            <a:prstGeom prst="line">
              <a:avLst/>
            </a:prstGeom>
          </p:spPr>
          <p:style>
            <a:lnRef idx="1">
              <a:schemeClr val="dk1"/>
            </a:lnRef>
            <a:fillRef idx="0">
              <a:schemeClr val="dk1"/>
            </a:fillRef>
            <a:effectRef idx="0">
              <a:schemeClr val="dk1"/>
            </a:effectRef>
            <a:fontRef idx="minor">
              <a:schemeClr val="tx1"/>
            </a:fontRef>
          </p:style>
        </p:cxnSp>
        <p:sp>
          <p:nvSpPr>
            <p:cNvPr id="47" name="Oval 68">
              <a:extLst>
                <a:ext uri="{FF2B5EF4-FFF2-40B4-BE49-F238E27FC236}">
                  <a16:creationId xmlns:a16="http://schemas.microsoft.com/office/drawing/2014/main" id="{C52417DA-C316-664F-8D1F-4617FC954115}"/>
                </a:ext>
              </a:extLst>
            </p:cNvPr>
            <p:cNvSpPr/>
            <p:nvPr/>
          </p:nvSpPr>
          <p:spPr>
            <a:xfrm>
              <a:off x="7123414" y="3078139"/>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cxnSp>
          <p:nvCxnSpPr>
            <p:cNvPr id="48" name="直接连接符 47"/>
            <p:cNvCxnSpPr>
              <a:stCxn id="150" idx="6"/>
              <a:endCxn id="47" idx="2"/>
            </p:cNvCxnSpPr>
            <p:nvPr/>
          </p:nvCxnSpPr>
          <p:spPr>
            <a:xfrm flipV="1">
              <a:off x="2608978" y="3132139"/>
              <a:ext cx="4514436" cy="106180"/>
            </a:xfrm>
            <a:prstGeom prst="line">
              <a:avLst/>
            </a:prstGeom>
          </p:spPr>
          <p:style>
            <a:lnRef idx="1">
              <a:schemeClr val="dk1"/>
            </a:lnRef>
            <a:fillRef idx="0">
              <a:schemeClr val="dk1"/>
            </a:fillRef>
            <a:effectRef idx="0">
              <a:schemeClr val="dk1"/>
            </a:effectRef>
            <a:fontRef idx="minor">
              <a:schemeClr val="tx1"/>
            </a:fontRef>
          </p:style>
        </p:cxnSp>
        <p:cxnSp>
          <p:nvCxnSpPr>
            <p:cNvPr id="49" name="直接连接符 48"/>
            <p:cNvCxnSpPr>
              <a:stCxn id="47" idx="6"/>
              <a:endCxn id="155" idx="2"/>
            </p:cNvCxnSpPr>
            <p:nvPr/>
          </p:nvCxnSpPr>
          <p:spPr>
            <a:xfrm>
              <a:off x="7231414" y="3132139"/>
              <a:ext cx="2562415" cy="72849"/>
            </a:xfrm>
            <a:prstGeom prst="line">
              <a:avLst/>
            </a:prstGeom>
          </p:spPr>
          <p:style>
            <a:lnRef idx="1">
              <a:schemeClr val="dk1"/>
            </a:lnRef>
            <a:fillRef idx="0">
              <a:schemeClr val="dk1"/>
            </a:fillRef>
            <a:effectRef idx="0">
              <a:schemeClr val="dk1"/>
            </a:effectRef>
            <a:fontRef idx="minor">
              <a:schemeClr val="tx1"/>
            </a:fontRef>
          </p:style>
        </p:cxnSp>
        <p:grpSp>
          <p:nvGrpSpPr>
            <p:cNvPr id="13" name="组合 12"/>
            <p:cNvGrpSpPr/>
            <p:nvPr/>
          </p:nvGrpSpPr>
          <p:grpSpPr>
            <a:xfrm>
              <a:off x="9555224" y="3150988"/>
              <a:ext cx="684175" cy="886699"/>
              <a:chOff x="9555224" y="3150988"/>
              <a:chExt cx="684175" cy="886699"/>
            </a:xfrm>
          </p:grpSpPr>
          <p:grpSp>
            <p:nvGrpSpPr>
              <p:cNvPr id="141" name="组合 140"/>
              <p:cNvGrpSpPr/>
              <p:nvPr/>
            </p:nvGrpSpPr>
            <p:grpSpPr>
              <a:xfrm>
                <a:off x="9555224" y="3150988"/>
                <a:ext cx="684175" cy="727430"/>
                <a:chOff x="9879996" y="5112401"/>
                <a:chExt cx="684175" cy="727430"/>
              </a:xfrm>
            </p:grpSpPr>
            <p:sp>
              <p:nvSpPr>
                <p:cNvPr id="154" name="Oval 78">
                  <a:extLst>
                    <a:ext uri="{FF2B5EF4-FFF2-40B4-BE49-F238E27FC236}">
                      <a16:creationId xmlns:a16="http://schemas.microsoft.com/office/drawing/2014/main" id="{827FC855-4BDC-9645-9D6D-92B6F022A356}"/>
                    </a:ext>
                  </a:extLst>
                </p:cNvPr>
                <p:cNvSpPr/>
                <p:nvPr/>
              </p:nvSpPr>
              <p:spPr>
                <a:xfrm>
                  <a:off x="9879996" y="534504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5" name="Oval 79">
                  <a:extLst>
                    <a:ext uri="{FF2B5EF4-FFF2-40B4-BE49-F238E27FC236}">
                      <a16:creationId xmlns:a16="http://schemas.microsoft.com/office/drawing/2014/main" id="{66500CF2-FF33-2940-BAE0-6142EBE2B1F3}"/>
                    </a:ext>
                  </a:extLst>
                </p:cNvPr>
                <p:cNvSpPr/>
                <p:nvPr/>
              </p:nvSpPr>
              <p:spPr>
                <a:xfrm>
                  <a:off x="10118601" y="5112401"/>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6" name="Oval 80">
                  <a:extLst>
                    <a:ext uri="{FF2B5EF4-FFF2-40B4-BE49-F238E27FC236}">
                      <a16:creationId xmlns:a16="http://schemas.microsoft.com/office/drawing/2014/main" id="{D692DAEC-41E4-624F-9DA4-46B4EC0A08AC}"/>
                    </a:ext>
                  </a:extLst>
                </p:cNvPr>
                <p:cNvSpPr/>
                <p:nvPr/>
              </p:nvSpPr>
              <p:spPr>
                <a:xfrm>
                  <a:off x="10456171" y="545623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7" name="Oval 81">
                  <a:extLst>
                    <a:ext uri="{FF2B5EF4-FFF2-40B4-BE49-F238E27FC236}">
                      <a16:creationId xmlns:a16="http://schemas.microsoft.com/office/drawing/2014/main" id="{FD57E963-C4FD-D345-B321-26BE9FFD9BF1}"/>
                    </a:ext>
                  </a:extLst>
                </p:cNvPr>
                <p:cNvSpPr/>
                <p:nvPr/>
              </p:nvSpPr>
              <p:spPr>
                <a:xfrm>
                  <a:off x="9974117" y="57318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sp>
            <p:nvSpPr>
              <p:cNvPr id="57" name="Oval 82">
                <a:extLst>
                  <a:ext uri="{FF2B5EF4-FFF2-40B4-BE49-F238E27FC236}">
                    <a16:creationId xmlns:a16="http://schemas.microsoft.com/office/drawing/2014/main" id="{1705314D-27FE-7443-B1E3-F8FD17FA4E6F}"/>
                  </a:ext>
                </a:extLst>
              </p:cNvPr>
              <p:cNvSpPr/>
              <p:nvPr/>
            </p:nvSpPr>
            <p:spPr>
              <a:xfrm>
                <a:off x="10036499" y="3929687"/>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sp>
        <p:nvSpPr>
          <p:cNvPr id="55" name="标题 1">
            <a:extLst>
              <a:ext uri="{FF2B5EF4-FFF2-40B4-BE49-F238E27FC236}">
                <a16:creationId xmlns:a16="http://schemas.microsoft.com/office/drawing/2014/main" id="{45D347E2-D914-4331-8C9B-10A718EA920A}"/>
              </a:ext>
            </a:extLst>
          </p:cNvPr>
          <p:cNvSpPr>
            <a:spLocks noGrp="1"/>
          </p:cNvSpPr>
          <p:nvPr>
            <p:ph type="title"/>
          </p:nvPr>
        </p:nvSpPr>
        <p:spPr>
          <a:xfrm>
            <a:off x="838200" y="365126"/>
            <a:ext cx="10515600" cy="957802"/>
          </a:xfrm>
        </p:spPr>
        <p:txBody>
          <a:bodyPr>
            <a:normAutofit fontScale="90000"/>
          </a:bodyPr>
          <a:lstStyle/>
          <a:p>
            <a:pPr lvl="1" algn="ctr">
              <a:lnSpc>
                <a:spcPct val="150000"/>
              </a:lnSpc>
            </a:pPr>
            <a:r>
              <a:rPr lang="en-US" altLang="zh-CN" sz="4400" dirty="0">
                <a:solidFill>
                  <a:schemeClr val="tx1"/>
                </a:solidFill>
                <a:latin typeface="Arial" panose="020B0604020202020204" pitchFamily="34" charset="0"/>
                <a:cs typeface="Arial" panose="020B0604020202020204" pitchFamily="34" charset="0"/>
              </a:rPr>
              <a:t>Step4  Vertex refinement</a:t>
            </a:r>
          </a:p>
        </p:txBody>
      </p:sp>
    </p:spTree>
    <p:extLst>
      <p:ext uri="{BB962C8B-B14F-4D97-AF65-F5344CB8AC3E}">
        <p14:creationId xmlns:p14="http://schemas.microsoft.com/office/powerpoint/2010/main" val="3455265896"/>
      </p:ext>
    </p:extLst>
  </p:cSld>
  <p:clrMapOvr>
    <a:masterClrMapping/>
  </p:clrMapOvr>
  <mc:AlternateContent xmlns:mc="http://schemas.openxmlformats.org/markup-compatibility/2006" xmlns:p14="http://schemas.microsoft.com/office/powerpoint/2010/main">
    <mc:Choice Requires="p14">
      <p:transition spd="slow" p14:dur="2000" advTm="1014"/>
    </mc:Choice>
    <mc:Fallback xmlns="">
      <p:transition spd="slow" advTm="1014"/>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1568773" y="1745761"/>
            <a:ext cx="9349524" cy="610765"/>
            <a:chOff x="1851876" y="1268554"/>
            <a:chExt cx="9349524" cy="610765"/>
          </a:xfrm>
        </p:grpSpPr>
        <p:grpSp>
          <p:nvGrpSpPr>
            <p:cNvPr id="75" name="组合 74"/>
            <p:cNvGrpSpPr/>
            <p:nvPr/>
          </p:nvGrpSpPr>
          <p:grpSpPr>
            <a:xfrm>
              <a:off x="2995772" y="1273231"/>
              <a:ext cx="355207" cy="400110"/>
              <a:chOff x="4906689" y="2877765"/>
              <a:chExt cx="355207" cy="400110"/>
            </a:xfrm>
          </p:grpSpPr>
          <p:sp>
            <p:nvSpPr>
              <p:cNvPr id="132" name="圆角矩形 131"/>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3" name="文本框 132"/>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76" name="组合 75"/>
            <p:cNvGrpSpPr/>
            <p:nvPr/>
          </p:nvGrpSpPr>
          <p:grpSpPr>
            <a:xfrm>
              <a:off x="5286084" y="1269838"/>
              <a:ext cx="355207" cy="400110"/>
              <a:chOff x="5949226" y="2874372"/>
              <a:chExt cx="355207" cy="400110"/>
            </a:xfrm>
          </p:grpSpPr>
          <p:sp>
            <p:nvSpPr>
              <p:cNvPr id="130" name="圆角矩形 129"/>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1" name="文本框 130"/>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1</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77" name="组合 76"/>
            <p:cNvGrpSpPr/>
            <p:nvPr/>
          </p:nvGrpSpPr>
          <p:grpSpPr>
            <a:xfrm>
              <a:off x="7624682" y="1268554"/>
              <a:ext cx="355207" cy="400110"/>
              <a:chOff x="7055924" y="2873088"/>
              <a:chExt cx="355207" cy="400110"/>
            </a:xfrm>
          </p:grpSpPr>
          <p:sp>
            <p:nvSpPr>
              <p:cNvPr id="128" name="圆角矩形 127"/>
              <p:cNvSpPr/>
              <p:nvPr/>
            </p:nvSpPr>
            <p:spPr>
              <a:xfrm>
                <a:off x="7058827" y="2938919"/>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29" name="文本框 128"/>
              <p:cNvSpPr txBox="1"/>
              <p:nvPr/>
            </p:nvSpPr>
            <p:spPr>
              <a:xfrm>
                <a:off x="7055924" y="2873088"/>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2</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78" name="组合 77"/>
            <p:cNvGrpSpPr/>
            <p:nvPr/>
          </p:nvGrpSpPr>
          <p:grpSpPr>
            <a:xfrm>
              <a:off x="9947860" y="1270636"/>
              <a:ext cx="355207" cy="400110"/>
              <a:chOff x="8153552" y="2875170"/>
              <a:chExt cx="355207" cy="400110"/>
            </a:xfrm>
          </p:grpSpPr>
          <p:sp>
            <p:nvSpPr>
              <p:cNvPr id="126" name="圆角矩形 125"/>
              <p:cNvSpPr/>
              <p:nvPr/>
            </p:nvSpPr>
            <p:spPr>
              <a:xfrm>
                <a:off x="8156455" y="2941001"/>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27" name="文本框 126"/>
              <p:cNvSpPr txBox="1"/>
              <p:nvPr/>
            </p:nvSpPr>
            <p:spPr>
              <a:xfrm>
                <a:off x="8153552" y="2875170"/>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3</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79" name="文本框 78"/>
            <p:cNvSpPr txBox="1"/>
            <p:nvPr/>
          </p:nvSpPr>
          <p:spPr>
            <a:xfrm>
              <a:off x="1851876" y="1479209"/>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80" name="直接箭头连接符 79"/>
            <p:cNvCxnSpPr/>
            <p:nvPr/>
          </p:nvCxnSpPr>
          <p:spPr>
            <a:xfrm>
              <a:off x="2165220" y="1729568"/>
              <a:ext cx="9036180"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接连接符 80"/>
            <p:cNvCxnSpPr>
              <a:endCxn id="133" idx="2"/>
            </p:cNvCxnSpPr>
            <p:nvPr/>
          </p:nvCxnSpPr>
          <p:spPr>
            <a:xfrm flipV="1">
              <a:off x="3173375" y="1673341"/>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a:endCxn id="131" idx="2"/>
            </p:cNvCxnSpPr>
            <p:nvPr/>
          </p:nvCxnSpPr>
          <p:spPr>
            <a:xfrm flipV="1">
              <a:off x="5463686" y="1669948"/>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a:endCxn id="129" idx="2"/>
            </p:cNvCxnSpPr>
            <p:nvPr/>
          </p:nvCxnSpPr>
          <p:spPr>
            <a:xfrm flipV="1">
              <a:off x="7802285" y="1668664"/>
              <a:ext cx="1" cy="4875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a:endCxn id="127" idx="2"/>
            </p:cNvCxnSpPr>
            <p:nvPr/>
          </p:nvCxnSpPr>
          <p:spPr>
            <a:xfrm flipV="1">
              <a:off x="10125464" y="1670746"/>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4" name="组合 13"/>
          <p:cNvGrpSpPr/>
          <p:nvPr/>
        </p:nvGrpSpPr>
        <p:grpSpPr>
          <a:xfrm>
            <a:off x="2171245" y="2973287"/>
            <a:ext cx="8422280" cy="1396885"/>
            <a:chOff x="2171245" y="2973287"/>
            <a:chExt cx="8422280" cy="1396885"/>
          </a:xfrm>
        </p:grpSpPr>
        <p:sp>
          <p:nvSpPr>
            <p:cNvPr id="138" name="矩形 137"/>
            <p:cNvSpPr/>
            <p:nvPr/>
          </p:nvSpPr>
          <p:spPr>
            <a:xfrm>
              <a:off x="2171245" y="3031542"/>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矩形 138"/>
            <p:cNvSpPr/>
            <p:nvPr/>
          </p:nvSpPr>
          <p:spPr>
            <a:xfrm>
              <a:off x="9265827" y="2973287"/>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任意多边形 139"/>
            <p:cNvSpPr/>
            <p:nvPr/>
          </p:nvSpPr>
          <p:spPr>
            <a:xfrm>
              <a:off x="9614304" y="3213864"/>
              <a:ext cx="592328" cy="788528"/>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 name="connsiteX0" fmla="*/ 222605 w 627888"/>
                <a:gd name="connsiteY0" fmla="*/ 0 h 879968"/>
                <a:gd name="connsiteX1" fmla="*/ 0 w 627888"/>
                <a:gd name="connsiteY1" fmla="*/ 282560 h 879968"/>
                <a:gd name="connsiteX2" fmla="*/ 103632 w 627888"/>
                <a:gd name="connsiteY2" fmla="*/ 678800 h 879968"/>
                <a:gd name="connsiteX3" fmla="*/ 542544 w 627888"/>
                <a:gd name="connsiteY3" fmla="*/ 879968 h 879968"/>
                <a:gd name="connsiteX4" fmla="*/ 627888 w 627888"/>
                <a:gd name="connsiteY4" fmla="*/ 434960 h 879968"/>
                <a:gd name="connsiteX5" fmla="*/ 222605 w 627888"/>
                <a:gd name="connsiteY5" fmla="*/ 0 h 879968"/>
                <a:gd name="connsiteX0" fmla="*/ 252750 w 627888"/>
                <a:gd name="connsiteY0" fmla="*/ 0 h 879968"/>
                <a:gd name="connsiteX1" fmla="*/ 0 w 627888"/>
                <a:gd name="connsiteY1" fmla="*/ 282560 h 879968"/>
                <a:gd name="connsiteX2" fmla="*/ 103632 w 627888"/>
                <a:gd name="connsiteY2" fmla="*/ 678800 h 879968"/>
                <a:gd name="connsiteX3" fmla="*/ 542544 w 627888"/>
                <a:gd name="connsiteY3" fmla="*/ 879968 h 879968"/>
                <a:gd name="connsiteX4" fmla="*/ 627888 w 627888"/>
                <a:gd name="connsiteY4" fmla="*/ 434960 h 879968"/>
                <a:gd name="connsiteX5" fmla="*/ 252750 w 627888"/>
                <a:gd name="connsiteY5" fmla="*/ 0 h 879968"/>
                <a:gd name="connsiteX0" fmla="*/ 252750 w 597408"/>
                <a:gd name="connsiteY0" fmla="*/ 0 h 879968"/>
                <a:gd name="connsiteX1" fmla="*/ 0 w 597408"/>
                <a:gd name="connsiteY1" fmla="*/ 282560 h 879968"/>
                <a:gd name="connsiteX2" fmla="*/ 103632 w 597408"/>
                <a:gd name="connsiteY2" fmla="*/ 678800 h 879968"/>
                <a:gd name="connsiteX3" fmla="*/ 542544 w 597408"/>
                <a:gd name="connsiteY3" fmla="*/ 879968 h 879968"/>
                <a:gd name="connsiteX4" fmla="*/ 597408 w 597408"/>
                <a:gd name="connsiteY4" fmla="*/ 331328 h 879968"/>
                <a:gd name="connsiteX5" fmla="*/ 252750 w 597408"/>
                <a:gd name="connsiteY5" fmla="*/ 0 h 879968"/>
                <a:gd name="connsiteX0" fmla="*/ 252750 w 597408"/>
                <a:gd name="connsiteY0" fmla="*/ 0 h 788528"/>
                <a:gd name="connsiteX1" fmla="*/ 0 w 597408"/>
                <a:gd name="connsiteY1" fmla="*/ 282560 h 788528"/>
                <a:gd name="connsiteX2" fmla="*/ 103632 w 597408"/>
                <a:gd name="connsiteY2" fmla="*/ 678800 h 788528"/>
                <a:gd name="connsiteX3" fmla="*/ 481584 w 597408"/>
                <a:gd name="connsiteY3" fmla="*/ 788528 h 788528"/>
                <a:gd name="connsiteX4" fmla="*/ 597408 w 597408"/>
                <a:gd name="connsiteY4" fmla="*/ 331328 h 788528"/>
                <a:gd name="connsiteX5" fmla="*/ 252750 w 597408"/>
                <a:gd name="connsiteY5" fmla="*/ 0 h 788528"/>
                <a:gd name="connsiteX0" fmla="*/ 252750 w 597408"/>
                <a:gd name="connsiteY0" fmla="*/ 0 h 788528"/>
                <a:gd name="connsiteX1" fmla="*/ 0 w 597408"/>
                <a:gd name="connsiteY1" fmla="*/ 282560 h 788528"/>
                <a:gd name="connsiteX2" fmla="*/ 91440 w 597408"/>
                <a:gd name="connsiteY2" fmla="*/ 630032 h 788528"/>
                <a:gd name="connsiteX3" fmla="*/ 481584 w 597408"/>
                <a:gd name="connsiteY3" fmla="*/ 788528 h 788528"/>
                <a:gd name="connsiteX4" fmla="*/ 597408 w 597408"/>
                <a:gd name="connsiteY4" fmla="*/ 331328 h 788528"/>
                <a:gd name="connsiteX5" fmla="*/ 252750 w 597408"/>
                <a:gd name="connsiteY5" fmla="*/ 0 h 788528"/>
                <a:gd name="connsiteX0" fmla="*/ 247670 w 592328"/>
                <a:gd name="connsiteY0" fmla="*/ 0 h 788528"/>
                <a:gd name="connsiteX1" fmla="*/ 0 w 592328"/>
                <a:gd name="connsiteY1" fmla="*/ 226680 h 788528"/>
                <a:gd name="connsiteX2" fmla="*/ 86360 w 592328"/>
                <a:gd name="connsiteY2" fmla="*/ 630032 h 788528"/>
                <a:gd name="connsiteX3" fmla="*/ 476504 w 592328"/>
                <a:gd name="connsiteY3" fmla="*/ 788528 h 788528"/>
                <a:gd name="connsiteX4" fmla="*/ 592328 w 592328"/>
                <a:gd name="connsiteY4" fmla="*/ 331328 h 788528"/>
                <a:gd name="connsiteX5" fmla="*/ 247670 w 592328"/>
                <a:gd name="connsiteY5" fmla="*/ 0 h 78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328" h="788528">
                  <a:moveTo>
                    <a:pt x="247670" y="0"/>
                  </a:moveTo>
                  <a:lnTo>
                    <a:pt x="0" y="226680"/>
                  </a:lnTo>
                  <a:lnTo>
                    <a:pt x="86360" y="630032"/>
                  </a:lnTo>
                  <a:lnTo>
                    <a:pt x="476504" y="788528"/>
                  </a:lnTo>
                  <a:lnTo>
                    <a:pt x="592328" y="331328"/>
                  </a:lnTo>
                  <a:lnTo>
                    <a:pt x="24767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3" name="直接连接符 142"/>
            <p:cNvCxnSpPr>
              <a:stCxn id="152" idx="6"/>
              <a:endCxn id="156" idx="2"/>
            </p:cNvCxnSpPr>
            <p:nvPr/>
          </p:nvCxnSpPr>
          <p:spPr>
            <a:xfrm flipV="1">
              <a:off x="3108997" y="3548826"/>
              <a:ext cx="7022402" cy="6993"/>
            </a:xfrm>
            <a:prstGeom prst="line">
              <a:avLst/>
            </a:prstGeom>
          </p:spPr>
          <p:style>
            <a:lnRef idx="1">
              <a:schemeClr val="dk1"/>
            </a:lnRef>
            <a:fillRef idx="0">
              <a:schemeClr val="dk1"/>
            </a:fillRef>
            <a:effectRef idx="0">
              <a:schemeClr val="dk1"/>
            </a:effectRef>
            <a:fontRef idx="minor">
              <a:schemeClr val="tx1"/>
            </a:fontRef>
          </p:style>
        </p:cxnSp>
        <p:cxnSp>
          <p:nvCxnSpPr>
            <p:cNvPr id="144" name="直接连接符 143"/>
            <p:cNvCxnSpPr>
              <a:stCxn id="151" idx="6"/>
              <a:endCxn id="157" idx="2"/>
            </p:cNvCxnSpPr>
            <p:nvPr/>
          </p:nvCxnSpPr>
          <p:spPr>
            <a:xfrm flipV="1">
              <a:off x="2534047" y="3824418"/>
              <a:ext cx="7115298" cy="90998"/>
            </a:xfrm>
            <a:prstGeom prst="line">
              <a:avLst/>
            </a:prstGeom>
          </p:spPr>
          <p:style>
            <a:lnRef idx="1">
              <a:schemeClr val="dk1"/>
            </a:lnRef>
            <a:fillRef idx="0">
              <a:schemeClr val="dk1"/>
            </a:fillRef>
            <a:effectRef idx="0">
              <a:schemeClr val="dk1"/>
            </a:effectRef>
            <a:fontRef idx="minor">
              <a:schemeClr val="tx1"/>
            </a:fontRef>
          </p:style>
        </p:cxnSp>
        <p:cxnSp>
          <p:nvCxnSpPr>
            <p:cNvPr id="145" name="直接连接符 144"/>
            <p:cNvCxnSpPr>
              <a:stCxn id="153" idx="6"/>
            </p:cNvCxnSpPr>
            <p:nvPr/>
          </p:nvCxnSpPr>
          <p:spPr>
            <a:xfrm flipV="1">
              <a:off x="3078517" y="4002392"/>
              <a:ext cx="6957982" cy="194188"/>
            </a:xfrm>
            <a:prstGeom prst="line">
              <a:avLst/>
            </a:prstGeom>
          </p:spPr>
          <p:style>
            <a:lnRef idx="1">
              <a:schemeClr val="dk1"/>
            </a:lnRef>
            <a:fillRef idx="0">
              <a:schemeClr val="dk1"/>
            </a:fillRef>
            <a:effectRef idx="0">
              <a:schemeClr val="dk1"/>
            </a:effectRef>
            <a:fontRef idx="minor">
              <a:schemeClr val="tx1"/>
            </a:fontRef>
          </p:style>
        </p:cxnSp>
        <p:sp>
          <p:nvSpPr>
            <p:cNvPr id="148" name="任意多边形 147"/>
            <p:cNvSpPr/>
            <p:nvPr/>
          </p:nvSpPr>
          <p:spPr>
            <a:xfrm>
              <a:off x="2474956" y="3218373"/>
              <a:ext cx="605330" cy="98582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10048 w 602901"/>
                <a:gd name="connsiteY0" fmla="*/ 0 h 1115367"/>
                <a:gd name="connsiteX1" fmla="*/ 0 w 602901"/>
                <a:gd name="connsiteY1" fmla="*/ 803868 h 1115367"/>
                <a:gd name="connsiteX2" fmla="*/ 602901 w 602901"/>
                <a:gd name="connsiteY2" fmla="*/ 1115367 h 1115367"/>
                <a:gd name="connsiteX3" fmla="*/ 544370 w 602901"/>
                <a:gd name="connsiteY3" fmla="*/ 450752 h 1115367"/>
                <a:gd name="connsiteX4" fmla="*/ 10048 w 602901"/>
                <a:gd name="connsiteY4" fmla="*/ 0 h 1115367"/>
                <a:gd name="connsiteX0" fmla="*/ 10048 w 544370"/>
                <a:gd name="connsiteY0" fmla="*/ 0 h 1077267"/>
                <a:gd name="connsiteX1" fmla="*/ 0 w 544370"/>
                <a:gd name="connsiteY1" fmla="*/ 803868 h 1077267"/>
                <a:gd name="connsiteX2" fmla="*/ 511461 w 544370"/>
                <a:gd name="connsiteY2" fmla="*/ 1077267 h 1077267"/>
                <a:gd name="connsiteX3" fmla="*/ 544370 w 544370"/>
                <a:gd name="connsiteY3" fmla="*/ 450752 h 1077267"/>
                <a:gd name="connsiteX4" fmla="*/ 10048 w 544370"/>
                <a:gd name="connsiteY4" fmla="*/ 0 h 1077267"/>
                <a:gd name="connsiteX0" fmla="*/ 10048 w 544370"/>
                <a:gd name="connsiteY0" fmla="*/ 0 h 985827"/>
                <a:gd name="connsiteX1" fmla="*/ 0 w 544370"/>
                <a:gd name="connsiteY1" fmla="*/ 712428 h 985827"/>
                <a:gd name="connsiteX2" fmla="*/ 511461 w 544370"/>
                <a:gd name="connsiteY2" fmla="*/ 985827 h 985827"/>
                <a:gd name="connsiteX3" fmla="*/ 544370 w 544370"/>
                <a:gd name="connsiteY3" fmla="*/ 359312 h 985827"/>
                <a:gd name="connsiteX4" fmla="*/ 10048 w 544370"/>
                <a:gd name="connsiteY4" fmla="*/ 0 h 985827"/>
                <a:gd name="connsiteX0" fmla="*/ 71008 w 605330"/>
                <a:gd name="connsiteY0" fmla="*/ 0 h 985827"/>
                <a:gd name="connsiteX1" fmla="*/ 0 w 605330"/>
                <a:gd name="connsiteY1" fmla="*/ 712428 h 985827"/>
                <a:gd name="connsiteX2" fmla="*/ 572421 w 605330"/>
                <a:gd name="connsiteY2" fmla="*/ 985827 h 985827"/>
                <a:gd name="connsiteX3" fmla="*/ 605330 w 605330"/>
                <a:gd name="connsiteY3" fmla="*/ 359312 h 985827"/>
                <a:gd name="connsiteX4" fmla="*/ 71008 w 605330"/>
                <a:gd name="connsiteY4" fmla="*/ 0 h 985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330" h="985827">
                  <a:moveTo>
                    <a:pt x="71008" y="0"/>
                  </a:moveTo>
                  <a:lnTo>
                    <a:pt x="0" y="712428"/>
                  </a:lnTo>
                  <a:lnTo>
                    <a:pt x="572421" y="985827"/>
                  </a:lnTo>
                  <a:lnTo>
                    <a:pt x="605330" y="359312"/>
                  </a:lnTo>
                  <a:lnTo>
                    <a:pt x="7100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9" name="组合 148"/>
            <p:cNvGrpSpPr/>
            <p:nvPr/>
          </p:nvGrpSpPr>
          <p:grpSpPr>
            <a:xfrm>
              <a:off x="2426047" y="3184319"/>
              <a:ext cx="682950" cy="1066261"/>
              <a:chOff x="5016857" y="5091732"/>
              <a:chExt cx="682950" cy="1066261"/>
            </a:xfrm>
          </p:grpSpPr>
          <p:sp>
            <p:nvSpPr>
              <p:cNvPr id="150" name="Oval 68">
                <a:extLst>
                  <a:ext uri="{FF2B5EF4-FFF2-40B4-BE49-F238E27FC236}">
                    <a16:creationId xmlns:a16="http://schemas.microsoft.com/office/drawing/2014/main" id="{C52417DA-C316-664F-8D1F-4617FC954115}"/>
                  </a:ext>
                </a:extLst>
              </p:cNvPr>
              <p:cNvSpPr/>
              <p:nvPr/>
            </p:nvSpPr>
            <p:spPr>
              <a:xfrm>
                <a:off x="5091788" y="50917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1" name="Oval 70">
                <a:extLst>
                  <a:ext uri="{FF2B5EF4-FFF2-40B4-BE49-F238E27FC236}">
                    <a16:creationId xmlns:a16="http://schemas.microsoft.com/office/drawing/2014/main" id="{2DAF4F58-3C53-784B-9F59-99928283FCA7}"/>
                  </a:ext>
                </a:extLst>
              </p:cNvPr>
              <p:cNvSpPr/>
              <p:nvPr/>
            </p:nvSpPr>
            <p:spPr>
              <a:xfrm>
                <a:off x="501685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2" name="Oval 69">
                <a:extLst>
                  <a:ext uri="{FF2B5EF4-FFF2-40B4-BE49-F238E27FC236}">
                    <a16:creationId xmlns:a16="http://schemas.microsoft.com/office/drawing/2014/main" id="{B6F42F02-D0FF-6646-B13A-89EA436CBFEC}"/>
                  </a:ext>
                </a:extLst>
              </p:cNvPr>
              <p:cNvSpPr/>
              <p:nvPr/>
            </p:nvSpPr>
            <p:spPr>
              <a:xfrm>
                <a:off x="5591807" y="540923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3" name="Oval 71">
                <a:extLst>
                  <a:ext uri="{FF2B5EF4-FFF2-40B4-BE49-F238E27FC236}">
                    <a16:creationId xmlns:a16="http://schemas.microsoft.com/office/drawing/2014/main" id="{90A81153-8C6F-684F-B62B-1D2DA9315AB9}"/>
                  </a:ext>
                </a:extLst>
              </p:cNvPr>
              <p:cNvSpPr/>
              <p:nvPr/>
            </p:nvSpPr>
            <p:spPr>
              <a:xfrm>
                <a:off x="5561327" y="604999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cxnSp>
          <p:nvCxnSpPr>
            <p:cNvPr id="46" name="直接连接符 45"/>
            <p:cNvCxnSpPr>
              <a:stCxn id="47" idx="6"/>
              <a:endCxn id="154" idx="2"/>
            </p:cNvCxnSpPr>
            <p:nvPr/>
          </p:nvCxnSpPr>
          <p:spPr>
            <a:xfrm>
              <a:off x="7231414" y="3236442"/>
              <a:ext cx="2323810" cy="201186"/>
            </a:xfrm>
            <a:prstGeom prst="line">
              <a:avLst/>
            </a:prstGeom>
          </p:spPr>
          <p:style>
            <a:lnRef idx="1">
              <a:schemeClr val="dk1"/>
            </a:lnRef>
            <a:fillRef idx="0">
              <a:schemeClr val="dk1"/>
            </a:fillRef>
            <a:effectRef idx="0">
              <a:schemeClr val="dk1"/>
            </a:effectRef>
            <a:fontRef idx="minor">
              <a:schemeClr val="tx1"/>
            </a:fontRef>
          </p:style>
        </p:cxnSp>
        <p:sp>
          <p:nvSpPr>
            <p:cNvPr id="47" name="Oval 68">
              <a:extLst>
                <a:ext uri="{FF2B5EF4-FFF2-40B4-BE49-F238E27FC236}">
                  <a16:creationId xmlns:a16="http://schemas.microsoft.com/office/drawing/2014/main" id="{C52417DA-C316-664F-8D1F-4617FC954115}"/>
                </a:ext>
              </a:extLst>
            </p:cNvPr>
            <p:cNvSpPr/>
            <p:nvPr/>
          </p:nvSpPr>
          <p:spPr>
            <a:xfrm>
              <a:off x="7123414" y="318244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cxnSp>
          <p:nvCxnSpPr>
            <p:cNvPr id="48" name="直接连接符 47"/>
            <p:cNvCxnSpPr>
              <a:stCxn id="150" idx="6"/>
              <a:endCxn id="47" idx="2"/>
            </p:cNvCxnSpPr>
            <p:nvPr/>
          </p:nvCxnSpPr>
          <p:spPr>
            <a:xfrm flipV="1">
              <a:off x="2608978" y="3236442"/>
              <a:ext cx="4514436" cy="1877"/>
            </a:xfrm>
            <a:prstGeom prst="line">
              <a:avLst/>
            </a:prstGeom>
          </p:spPr>
          <p:style>
            <a:lnRef idx="1">
              <a:schemeClr val="dk1"/>
            </a:lnRef>
            <a:fillRef idx="0">
              <a:schemeClr val="dk1"/>
            </a:fillRef>
            <a:effectRef idx="0">
              <a:schemeClr val="dk1"/>
            </a:effectRef>
            <a:fontRef idx="minor">
              <a:schemeClr val="tx1"/>
            </a:fontRef>
          </p:style>
        </p:cxnSp>
        <p:cxnSp>
          <p:nvCxnSpPr>
            <p:cNvPr id="49" name="直接连接符 48"/>
            <p:cNvCxnSpPr>
              <a:stCxn id="47" idx="6"/>
              <a:endCxn id="155" idx="2"/>
            </p:cNvCxnSpPr>
            <p:nvPr/>
          </p:nvCxnSpPr>
          <p:spPr>
            <a:xfrm flipV="1">
              <a:off x="7231414" y="3204988"/>
              <a:ext cx="2562415" cy="31454"/>
            </a:xfrm>
            <a:prstGeom prst="line">
              <a:avLst/>
            </a:prstGeom>
          </p:spPr>
          <p:style>
            <a:lnRef idx="1">
              <a:schemeClr val="dk1"/>
            </a:lnRef>
            <a:fillRef idx="0">
              <a:schemeClr val="dk1"/>
            </a:fillRef>
            <a:effectRef idx="0">
              <a:schemeClr val="dk1"/>
            </a:effectRef>
            <a:fontRef idx="minor">
              <a:schemeClr val="tx1"/>
            </a:fontRef>
          </p:style>
        </p:cxnSp>
        <p:grpSp>
          <p:nvGrpSpPr>
            <p:cNvPr id="13" name="组合 12"/>
            <p:cNvGrpSpPr/>
            <p:nvPr/>
          </p:nvGrpSpPr>
          <p:grpSpPr>
            <a:xfrm>
              <a:off x="9555224" y="3150988"/>
              <a:ext cx="684175" cy="886699"/>
              <a:chOff x="9555224" y="3150988"/>
              <a:chExt cx="684175" cy="886699"/>
            </a:xfrm>
          </p:grpSpPr>
          <p:grpSp>
            <p:nvGrpSpPr>
              <p:cNvPr id="141" name="组合 140"/>
              <p:cNvGrpSpPr/>
              <p:nvPr/>
            </p:nvGrpSpPr>
            <p:grpSpPr>
              <a:xfrm>
                <a:off x="9555224" y="3150988"/>
                <a:ext cx="684175" cy="727430"/>
                <a:chOff x="9879996" y="5112401"/>
                <a:chExt cx="684175" cy="727430"/>
              </a:xfrm>
            </p:grpSpPr>
            <p:sp>
              <p:nvSpPr>
                <p:cNvPr id="154" name="Oval 78">
                  <a:extLst>
                    <a:ext uri="{FF2B5EF4-FFF2-40B4-BE49-F238E27FC236}">
                      <a16:creationId xmlns:a16="http://schemas.microsoft.com/office/drawing/2014/main" id="{827FC855-4BDC-9645-9D6D-92B6F022A356}"/>
                    </a:ext>
                  </a:extLst>
                </p:cNvPr>
                <p:cNvSpPr/>
                <p:nvPr/>
              </p:nvSpPr>
              <p:spPr>
                <a:xfrm>
                  <a:off x="9879996" y="534504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5" name="Oval 79">
                  <a:extLst>
                    <a:ext uri="{FF2B5EF4-FFF2-40B4-BE49-F238E27FC236}">
                      <a16:creationId xmlns:a16="http://schemas.microsoft.com/office/drawing/2014/main" id="{66500CF2-FF33-2940-BAE0-6142EBE2B1F3}"/>
                    </a:ext>
                  </a:extLst>
                </p:cNvPr>
                <p:cNvSpPr/>
                <p:nvPr/>
              </p:nvSpPr>
              <p:spPr>
                <a:xfrm>
                  <a:off x="10118601" y="5112401"/>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6" name="Oval 80">
                  <a:extLst>
                    <a:ext uri="{FF2B5EF4-FFF2-40B4-BE49-F238E27FC236}">
                      <a16:creationId xmlns:a16="http://schemas.microsoft.com/office/drawing/2014/main" id="{D692DAEC-41E4-624F-9DA4-46B4EC0A08AC}"/>
                    </a:ext>
                  </a:extLst>
                </p:cNvPr>
                <p:cNvSpPr/>
                <p:nvPr/>
              </p:nvSpPr>
              <p:spPr>
                <a:xfrm>
                  <a:off x="10456171" y="545623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7" name="Oval 81">
                  <a:extLst>
                    <a:ext uri="{FF2B5EF4-FFF2-40B4-BE49-F238E27FC236}">
                      <a16:creationId xmlns:a16="http://schemas.microsoft.com/office/drawing/2014/main" id="{FD57E963-C4FD-D345-B321-26BE9FFD9BF1}"/>
                    </a:ext>
                  </a:extLst>
                </p:cNvPr>
                <p:cNvSpPr/>
                <p:nvPr/>
              </p:nvSpPr>
              <p:spPr>
                <a:xfrm>
                  <a:off x="9974117" y="57318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sp>
            <p:nvSpPr>
              <p:cNvPr id="57" name="Oval 82">
                <a:extLst>
                  <a:ext uri="{FF2B5EF4-FFF2-40B4-BE49-F238E27FC236}">
                    <a16:creationId xmlns:a16="http://schemas.microsoft.com/office/drawing/2014/main" id="{1705314D-27FE-7443-B1E3-F8FD17FA4E6F}"/>
                  </a:ext>
                </a:extLst>
              </p:cNvPr>
              <p:cNvSpPr/>
              <p:nvPr/>
            </p:nvSpPr>
            <p:spPr>
              <a:xfrm>
                <a:off x="10036499" y="3929687"/>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sp>
        <p:nvSpPr>
          <p:cNvPr id="55" name="标题 1">
            <a:extLst>
              <a:ext uri="{FF2B5EF4-FFF2-40B4-BE49-F238E27FC236}">
                <a16:creationId xmlns:a16="http://schemas.microsoft.com/office/drawing/2014/main" id="{4008B271-2905-4E64-B70D-4F04B1BA60A5}"/>
              </a:ext>
            </a:extLst>
          </p:cNvPr>
          <p:cNvSpPr>
            <a:spLocks noGrp="1"/>
          </p:cNvSpPr>
          <p:nvPr>
            <p:ph type="title"/>
          </p:nvPr>
        </p:nvSpPr>
        <p:spPr>
          <a:xfrm>
            <a:off x="838200" y="365126"/>
            <a:ext cx="10515600" cy="957802"/>
          </a:xfrm>
        </p:spPr>
        <p:txBody>
          <a:bodyPr>
            <a:normAutofit fontScale="90000"/>
          </a:bodyPr>
          <a:lstStyle/>
          <a:p>
            <a:pPr lvl="1" algn="ctr">
              <a:lnSpc>
                <a:spcPct val="150000"/>
              </a:lnSpc>
            </a:pPr>
            <a:r>
              <a:rPr lang="en-US" altLang="zh-CN" sz="4400" dirty="0">
                <a:solidFill>
                  <a:schemeClr val="tx1"/>
                </a:solidFill>
                <a:latin typeface="Arial" panose="020B0604020202020204" pitchFamily="34" charset="0"/>
                <a:cs typeface="Arial" panose="020B0604020202020204" pitchFamily="34" charset="0"/>
              </a:rPr>
              <a:t>Step4  Vertex refinement</a:t>
            </a:r>
          </a:p>
        </p:txBody>
      </p:sp>
    </p:spTree>
    <p:extLst>
      <p:ext uri="{BB962C8B-B14F-4D97-AF65-F5344CB8AC3E}">
        <p14:creationId xmlns:p14="http://schemas.microsoft.com/office/powerpoint/2010/main" val="1327358770"/>
      </p:ext>
    </p:extLst>
  </p:cSld>
  <p:clrMapOvr>
    <a:masterClrMapping/>
  </p:clrMapOvr>
  <mc:AlternateContent xmlns:mc="http://schemas.openxmlformats.org/markup-compatibility/2006" xmlns:p14="http://schemas.microsoft.com/office/powerpoint/2010/main">
    <mc:Choice Requires="p14">
      <p:transition spd="slow" p14:dur="2000" advTm="1060"/>
    </mc:Choice>
    <mc:Fallback xmlns="">
      <p:transition spd="slow" advTm="106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a:latin typeface="Arial" panose="020B0604020202020204" pitchFamily="34" charset="0"/>
                <a:cs typeface="Arial" panose="020B0604020202020204" pitchFamily="34" charset="0"/>
              </a:rPr>
              <a:t>Output the geometric palette</a:t>
            </a:r>
            <a:endParaRPr lang="zh-CN" altLang="en-US" dirty="0">
              <a:latin typeface="Arial" panose="020B0604020202020204" pitchFamily="34" charset="0"/>
              <a:cs typeface="Arial" panose="020B0604020202020204" pitchFamily="34" charset="0"/>
            </a:endParaRPr>
          </a:p>
        </p:txBody>
      </p:sp>
      <p:sp>
        <p:nvSpPr>
          <p:cNvPr id="125" name="下箭头 124"/>
          <p:cNvSpPr/>
          <p:nvPr/>
        </p:nvSpPr>
        <p:spPr>
          <a:xfrm>
            <a:off x="6230692" y="3986027"/>
            <a:ext cx="543734" cy="676560"/>
          </a:xfrm>
          <a:prstGeom prst="downArrow">
            <a:avLst>
              <a:gd name="adj1" fmla="val 50000"/>
              <a:gd name="adj2" fmla="val 44628"/>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TextBox 35">
            <a:extLst>
              <a:ext uri="{FF2B5EF4-FFF2-40B4-BE49-F238E27FC236}">
                <a16:creationId xmlns:a16="http://schemas.microsoft.com/office/drawing/2014/main" id="{0E125B6D-BCAF-3B4A-B85E-679CC39F703B}"/>
              </a:ext>
            </a:extLst>
          </p:cNvPr>
          <p:cNvSpPr txBox="1"/>
          <p:nvPr/>
        </p:nvSpPr>
        <p:spPr>
          <a:xfrm>
            <a:off x="788531" y="5167009"/>
            <a:ext cx="1651494" cy="769441"/>
          </a:xfrm>
          <a:prstGeom prst="rect">
            <a:avLst/>
          </a:prstGeom>
          <a:noFill/>
        </p:spPr>
        <p:txBody>
          <a:bodyPr wrap="square" rtlCol="0">
            <a:spAutoFit/>
          </a:bodyPr>
          <a:lstStyle/>
          <a:p>
            <a:pPr algn="ctr"/>
            <a:r>
              <a:rPr lang="en-US" altLang="zh-CN" sz="2200" dirty="0">
                <a:latin typeface="Arial" panose="020B0604020202020204" pitchFamily="34" charset="0"/>
                <a:cs typeface="Arial" panose="020B0604020202020204" pitchFamily="34" charset="0"/>
              </a:rPr>
              <a:t>Geometric</a:t>
            </a:r>
          </a:p>
          <a:p>
            <a:pPr algn="ctr"/>
            <a:r>
              <a:rPr lang="en-US" altLang="zh-CN" sz="2200" dirty="0">
                <a:latin typeface="Arial" panose="020B0604020202020204" pitchFamily="34" charset="0"/>
                <a:cs typeface="Arial" panose="020B0604020202020204" pitchFamily="34" charset="0"/>
              </a:rPr>
              <a:t>palette</a:t>
            </a:r>
          </a:p>
        </p:txBody>
      </p:sp>
      <p:grpSp>
        <p:nvGrpSpPr>
          <p:cNvPr id="53" name="组合 52"/>
          <p:cNvGrpSpPr/>
          <p:nvPr/>
        </p:nvGrpSpPr>
        <p:grpSpPr>
          <a:xfrm>
            <a:off x="1851876" y="1642178"/>
            <a:ext cx="9349524" cy="610765"/>
            <a:chOff x="1851876" y="1268554"/>
            <a:chExt cx="9349524" cy="610765"/>
          </a:xfrm>
        </p:grpSpPr>
        <p:grpSp>
          <p:nvGrpSpPr>
            <p:cNvPr id="79" name="组合 78"/>
            <p:cNvGrpSpPr/>
            <p:nvPr/>
          </p:nvGrpSpPr>
          <p:grpSpPr>
            <a:xfrm>
              <a:off x="2995772" y="1273231"/>
              <a:ext cx="355207" cy="400110"/>
              <a:chOff x="4906689" y="2877765"/>
              <a:chExt cx="355207" cy="400110"/>
            </a:xfrm>
          </p:grpSpPr>
          <p:sp>
            <p:nvSpPr>
              <p:cNvPr id="107" name="圆角矩形 106"/>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08" name="文本框 107"/>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80" name="组合 79"/>
            <p:cNvGrpSpPr/>
            <p:nvPr/>
          </p:nvGrpSpPr>
          <p:grpSpPr>
            <a:xfrm>
              <a:off x="5286084" y="1269838"/>
              <a:ext cx="355207" cy="400110"/>
              <a:chOff x="5949226" y="2874372"/>
              <a:chExt cx="355207" cy="400110"/>
            </a:xfrm>
          </p:grpSpPr>
          <p:sp>
            <p:nvSpPr>
              <p:cNvPr id="105" name="圆角矩形 104"/>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06" name="文本框 105"/>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1</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81" name="组合 80"/>
            <p:cNvGrpSpPr/>
            <p:nvPr/>
          </p:nvGrpSpPr>
          <p:grpSpPr>
            <a:xfrm>
              <a:off x="7624682" y="1268554"/>
              <a:ext cx="355207" cy="400110"/>
              <a:chOff x="7055924" y="2873088"/>
              <a:chExt cx="355207" cy="400110"/>
            </a:xfrm>
          </p:grpSpPr>
          <p:sp>
            <p:nvSpPr>
              <p:cNvPr id="103" name="圆角矩形 102"/>
              <p:cNvSpPr/>
              <p:nvPr/>
            </p:nvSpPr>
            <p:spPr>
              <a:xfrm>
                <a:off x="7058827" y="2938919"/>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04" name="文本框 103"/>
              <p:cNvSpPr txBox="1"/>
              <p:nvPr/>
            </p:nvSpPr>
            <p:spPr>
              <a:xfrm>
                <a:off x="7055924" y="2873088"/>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2</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82" name="组合 81"/>
            <p:cNvGrpSpPr/>
            <p:nvPr/>
          </p:nvGrpSpPr>
          <p:grpSpPr>
            <a:xfrm>
              <a:off x="9947860" y="1270636"/>
              <a:ext cx="355207" cy="400110"/>
              <a:chOff x="8153552" y="2875170"/>
              <a:chExt cx="355207" cy="400110"/>
            </a:xfrm>
          </p:grpSpPr>
          <p:sp>
            <p:nvSpPr>
              <p:cNvPr id="100" name="圆角矩形 99"/>
              <p:cNvSpPr/>
              <p:nvPr/>
            </p:nvSpPr>
            <p:spPr>
              <a:xfrm>
                <a:off x="8156455" y="2941001"/>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02" name="文本框 101"/>
              <p:cNvSpPr txBox="1"/>
              <p:nvPr/>
            </p:nvSpPr>
            <p:spPr>
              <a:xfrm>
                <a:off x="8153552" y="2875170"/>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3</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83" name="文本框 82"/>
            <p:cNvSpPr txBox="1"/>
            <p:nvPr/>
          </p:nvSpPr>
          <p:spPr>
            <a:xfrm>
              <a:off x="1851876" y="1479209"/>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84" name="直接箭头连接符 83"/>
            <p:cNvCxnSpPr/>
            <p:nvPr/>
          </p:nvCxnSpPr>
          <p:spPr>
            <a:xfrm>
              <a:off x="2165220" y="1729568"/>
              <a:ext cx="9036180"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5" name="直接连接符 84"/>
            <p:cNvCxnSpPr>
              <a:endCxn id="108" idx="2"/>
            </p:cNvCxnSpPr>
            <p:nvPr/>
          </p:nvCxnSpPr>
          <p:spPr>
            <a:xfrm flipV="1">
              <a:off x="3173375" y="1673341"/>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6" name="直接连接符 95"/>
            <p:cNvCxnSpPr>
              <a:endCxn id="106" idx="2"/>
            </p:cNvCxnSpPr>
            <p:nvPr/>
          </p:nvCxnSpPr>
          <p:spPr>
            <a:xfrm flipV="1">
              <a:off x="5463686" y="1669948"/>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7" name="直接连接符 96"/>
            <p:cNvCxnSpPr>
              <a:endCxn id="104" idx="2"/>
            </p:cNvCxnSpPr>
            <p:nvPr/>
          </p:nvCxnSpPr>
          <p:spPr>
            <a:xfrm flipV="1">
              <a:off x="7802285" y="1668664"/>
              <a:ext cx="1" cy="4875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9" name="直接连接符 98"/>
            <p:cNvCxnSpPr>
              <a:endCxn id="102" idx="2"/>
            </p:cNvCxnSpPr>
            <p:nvPr/>
          </p:nvCxnSpPr>
          <p:spPr>
            <a:xfrm flipV="1">
              <a:off x="10125464" y="1670746"/>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19" name="TextBox 35">
            <a:extLst>
              <a:ext uri="{FF2B5EF4-FFF2-40B4-BE49-F238E27FC236}">
                <a16:creationId xmlns:a16="http://schemas.microsoft.com/office/drawing/2014/main" id="{0E125B6D-BCAF-3B4A-B85E-679CC39F703B}"/>
              </a:ext>
            </a:extLst>
          </p:cNvPr>
          <p:cNvSpPr txBox="1"/>
          <p:nvPr/>
        </p:nvSpPr>
        <p:spPr>
          <a:xfrm>
            <a:off x="688969" y="2788198"/>
            <a:ext cx="1593589" cy="1107996"/>
          </a:xfrm>
          <a:prstGeom prst="rect">
            <a:avLst/>
          </a:prstGeom>
          <a:noFill/>
        </p:spPr>
        <p:txBody>
          <a:bodyPr wrap="square" rtlCol="0">
            <a:spAutoFit/>
          </a:bodyPr>
          <a:lstStyle/>
          <a:p>
            <a:pPr algn="ctr"/>
            <a:r>
              <a:rPr lang="en-US" altLang="zh-CN" sz="2200" dirty="0">
                <a:latin typeface="Arial" panose="020B0604020202020204" pitchFamily="34" charset="0"/>
                <a:cs typeface="Arial" panose="020B0604020202020204" pitchFamily="34" charset="0"/>
              </a:rPr>
              <a:t>Refined</a:t>
            </a:r>
          </a:p>
          <a:p>
            <a:pPr algn="ctr"/>
            <a:r>
              <a:rPr lang="en-US" altLang="zh-CN" sz="2200" dirty="0">
                <a:latin typeface="Arial" panose="020B0604020202020204" pitchFamily="34" charset="0"/>
                <a:cs typeface="Arial" panose="020B0604020202020204" pitchFamily="34" charset="0"/>
              </a:rPr>
              <a:t>skew polytope</a:t>
            </a:r>
          </a:p>
        </p:txBody>
      </p:sp>
      <p:grpSp>
        <p:nvGrpSpPr>
          <p:cNvPr id="8" name="组合 7"/>
          <p:cNvGrpSpPr/>
          <p:nvPr/>
        </p:nvGrpSpPr>
        <p:grpSpPr>
          <a:xfrm>
            <a:off x="2527861" y="2570951"/>
            <a:ext cx="8422280" cy="1396885"/>
            <a:chOff x="2527861" y="2570951"/>
            <a:chExt cx="8422280" cy="1396885"/>
          </a:xfrm>
        </p:grpSpPr>
        <p:sp>
          <p:nvSpPr>
            <p:cNvPr id="110" name="矩形 109"/>
            <p:cNvSpPr/>
            <p:nvPr/>
          </p:nvSpPr>
          <p:spPr>
            <a:xfrm>
              <a:off x="2527861" y="2629206"/>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矩形 110"/>
            <p:cNvSpPr/>
            <p:nvPr/>
          </p:nvSpPr>
          <p:spPr>
            <a:xfrm>
              <a:off x="9622443" y="2570951"/>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任意多边形 111"/>
            <p:cNvSpPr/>
            <p:nvPr/>
          </p:nvSpPr>
          <p:spPr>
            <a:xfrm>
              <a:off x="9970920" y="2811528"/>
              <a:ext cx="592328" cy="788528"/>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 name="connsiteX0" fmla="*/ 222605 w 627888"/>
                <a:gd name="connsiteY0" fmla="*/ 0 h 879968"/>
                <a:gd name="connsiteX1" fmla="*/ 0 w 627888"/>
                <a:gd name="connsiteY1" fmla="*/ 282560 h 879968"/>
                <a:gd name="connsiteX2" fmla="*/ 103632 w 627888"/>
                <a:gd name="connsiteY2" fmla="*/ 678800 h 879968"/>
                <a:gd name="connsiteX3" fmla="*/ 542544 w 627888"/>
                <a:gd name="connsiteY3" fmla="*/ 879968 h 879968"/>
                <a:gd name="connsiteX4" fmla="*/ 627888 w 627888"/>
                <a:gd name="connsiteY4" fmla="*/ 434960 h 879968"/>
                <a:gd name="connsiteX5" fmla="*/ 222605 w 627888"/>
                <a:gd name="connsiteY5" fmla="*/ 0 h 879968"/>
                <a:gd name="connsiteX0" fmla="*/ 252750 w 627888"/>
                <a:gd name="connsiteY0" fmla="*/ 0 h 879968"/>
                <a:gd name="connsiteX1" fmla="*/ 0 w 627888"/>
                <a:gd name="connsiteY1" fmla="*/ 282560 h 879968"/>
                <a:gd name="connsiteX2" fmla="*/ 103632 w 627888"/>
                <a:gd name="connsiteY2" fmla="*/ 678800 h 879968"/>
                <a:gd name="connsiteX3" fmla="*/ 542544 w 627888"/>
                <a:gd name="connsiteY3" fmla="*/ 879968 h 879968"/>
                <a:gd name="connsiteX4" fmla="*/ 627888 w 627888"/>
                <a:gd name="connsiteY4" fmla="*/ 434960 h 879968"/>
                <a:gd name="connsiteX5" fmla="*/ 252750 w 627888"/>
                <a:gd name="connsiteY5" fmla="*/ 0 h 879968"/>
                <a:gd name="connsiteX0" fmla="*/ 252750 w 597408"/>
                <a:gd name="connsiteY0" fmla="*/ 0 h 879968"/>
                <a:gd name="connsiteX1" fmla="*/ 0 w 597408"/>
                <a:gd name="connsiteY1" fmla="*/ 282560 h 879968"/>
                <a:gd name="connsiteX2" fmla="*/ 103632 w 597408"/>
                <a:gd name="connsiteY2" fmla="*/ 678800 h 879968"/>
                <a:gd name="connsiteX3" fmla="*/ 542544 w 597408"/>
                <a:gd name="connsiteY3" fmla="*/ 879968 h 879968"/>
                <a:gd name="connsiteX4" fmla="*/ 597408 w 597408"/>
                <a:gd name="connsiteY4" fmla="*/ 331328 h 879968"/>
                <a:gd name="connsiteX5" fmla="*/ 252750 w 597408"/>
                <a:gd name="connsiteY5" fmla="*/ 0 h 879968"/>
                <a:gd name="connsiteX0" fmla="*/ 252750 w 597408"/>
                <a:gd name="connsiteY0" fmla="*/ 0 h 788528"/>
                <a:gd name="connsiteX1" fmla="*/ 0 w 597408"/>
                <a:gd name="connsiteY1" fmla="*/ 282560 h 788528"/>
                <a:gd name="connsiteX2" fmla="*/ 103632 w 597408"/>
                <a:gd name="connsiteY2" fmla="*/ 678800 h 788528"/>
                <a:gd name="connsiteX3" fmla="*/ 481584 w 597408"/>
                <a:gd name="connsiteY3" fmla="*/ 788528 h 788528"/>
                <a:gd name="connsiteX4" fmla="*/ 597408 w 597408"/>
                <a:gd name="connsiteY4" fmla="*/ 331328 h 788528"/>
                <a:gd name="connsiteX5" fmla="*/ 252750 w 597408"/>
                <a:gd name="connsiteY5" fmla="*/ 0 h 788528"/>
                <a:gd name="connsiteX0" fmla="*/ 252750 w 597408"/>
                <a:gd name="connsiteY0" fmla="*/ 0 h 788528"/>
                <a:gd name="connsiteX1" fmla="*/ 0 w 597408"/>
                <a:gd name="connsiteY1" fmla="*/ 282560 h 788528"/>
                <a:gd name="connsiteX2" fmla="*/ 91440 w 597408"/>
                <a:gd name="connsiteY2" fmla="*/ 630032 h 788528"/>
                <a:gd name="connsiteX3" fmla="*/ 481584 w 597408"/>
                <a:gd name="connsiteY3" fmla="*/ 788528 h 788528"/>
                <a:gd name="connsiteX4" fmla="*/ 597408 w 597408"/>
                <a:gd name="connsiteY4" fmla="*/ 331328 h 788528"/>
                <a:gd name="connsiteX5" fmla="*/ 252750 w 597408"/>
                <a:gd name="connsiteY5" fmla="*/ 0 h 788528"/>
                <a:gd name="connsiteX0" fmla="*/ 247670 w 592328"/>
                <a:gd name="connsiteY0" fmla="*/ 0 h 788528"/>
                <a:gd name="connsiteX1" fmla="*/ 0 w 592328"/>
                <a:gd name="connsiteY1" fmla="*/ 226680 h 788528"/>
                <a:gd name="connsiteX2" fmla="*/ 86360 w 592328"/>
                <a:gd name="connsiteY2" fmla="*/ 630032 h 788528"/>
                <a:gd name="connsiteX3" fmla="*/ 476504 w 592328"/>
                <a:gd name="connsiteY3" fmla="*/ 788528 h 788528"/>
                <a:gd name="connsiteX4" fmla="*/ 592328 w 592328"/>
                <a:gd name="connsiteY4" fmla="*/ 331328 h 788528"/>
                <a:gd name="connsiteX5" fmla="*/ 247670 w 592328"/>
                <a:gd name="connsiteY5" fmla="*/ 0 h 78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328" h="788528">
                  <a:moveTo>
                    <a:pt x="247670" y="0"/>
                  </a:moveTo>
                  <a:lnTo>
                    <a:pt x="0" y="226680"/>
                  </a:lnTo>
                  <a:lnTo>
                    <a:pt x="86360" y="630032"/>
                  </a:lnTo>
                  <a:lnTo>
                    <a:pt x="476504" y="788528"/>
                  </a:lnTo>
                  <a:lnTo>
                    <a:pt x="592328" y="331328"/>
                  </a:lnTo>
                  <a:lnTo>
                    <a:pt x="24767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3" name="组合 112"/>
            <p:cNvGrpSpPr/>
            <p:nvPr/>
          </p:nvGrpSpPr>
          <p:grpSpPr>
            <a:xfrm>
              <a:off x="9911840" y="2748652"/>
              <a:ext cx="684175" cy="885320"/>
              <a:chOff x="9879996" y="5112401"/>
              <a:chExt cx="684175" cy="885320"/>
            </a:xfrm>
          </p:grpSpPr>
          <p:sp>
            <p:nvSpPr>
              <p:cNvPr id="129" name="Oval 78">
                <a:extLst>
                  <a:ext uri="{FF2B5EF4-FFF2-40B4-BE49-F238E27FC236}">
                    <a16:creationId xmlns:a16="http://schemas.microsoft.com/office/drawing/2014/main" id="{827FC855-4BDC-9645-9D6D-92B6F022A356}"/>
                  </a:ext>
                </a:extLst>
              </p:cNvPr>
              <p:cNvSpPr/>
              <p:nvPr/>
            </p:nvSpPr>
            <p:spPr>
              <a:xfrm>
                <a:off x="9879996" y="534504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30" name="Oval 79">
                <a:extLst>
                  <a:ext uri="{FF2B5EF4-FFF2-40B4-BE49-F238E27FC236}">
                    <a16:creationId xmlns:a16="http://schemas.microsoft.com/office/drawing/2014/main" id="{66500CF2-FF33-2940-BAE0-6142EBE2B1F3}"/>
                  </a:ext>
                </a:extLst>
              </p:cNvPr>
              <p:cNvSpPr/>
              <p:nvPr/>
            </p:nvSpPr>
            <p:spPr>
              <a:xfrm>
                <a:off x="10118601" y="5112401"/>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31" name="Oval 80">
                <a:extLst>
                  <a:ext uri="{FF2B5EF4-FFF2-40B4-BE49-F238E27FC236}">
                    <a16:creationId xmlns:a16="http://schemas.microsoft.com/office/drawing/2014/main" id="{D692DAEC-41E4-624F-9DA4-46B4EC0A08AC}"/>
                  </a:ext>
                </a:extLst>
              </p:cNvPr>
              <p:cNvSpPr/>
              <p:nvPr/>
            </p:nvSpPr>
            <p:spPr>
              <a:xfrm>
                <a:off x="10456171" y="545623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32" name="Oval 81">
                <a:extLst>
                  <a:ext uri="{FF2B5EF4-FFF2-40B4-BE49-F238E27FC236}">
                    <a16:creationId xmlns:a16="http://schemas.microsoft.com/office/drawing/2014/main" id="{FD57E963-C4FD-D345-B321-26BE9FFD9BF1}"/>
                  </a:ext>
                </a:extLst>
              </p:cNvPr>
              <p:cNvSpPr/>
              <p:nvPr/>
            </p:nvSpPr>
            <p:spPr>
              <a:xfrm>
                <a:off x="9974117" y="57318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33" name="Oval 82">
                <a:extLst>
                  <a:ext uri="{FF2B5EF4-FFF2-40B4-BE49-F238E27FC236}">
                    <a16:creationId xmlns:a16="http://schemas.microsoft.com/office/drawing/2014/main" id="{1705314D-27FE-7443-B1E3-F8FD17FA4E6F}"/>
                  </a:ext>
                </a:extLst>
              </p:cNvPr>
              <p:cNvSpPr/>
              <p:nvPr/>
            </p:nvSpPr>
            <p:spPr>
              <a:xfrm>
                <a:off x="10361271" y="5889721"/>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cxnSp>
          <p:nvCxnSpPr>
            <p:cNvPr id="115" name="直接连接符 114"/>
            <p:cNvCxnSpPr>
              <a:stCxn id="124" idx="6"/>
              <a:endCxn id="131" idx="2"/>
            </p:cNvCxnSpPr>
            <p:nvPr/>
          </p:nvCxnSpPr>
          <p:spPr>
            <a:xfrm flipV="1">
              <a:off x="3465613" y="3146490"/>
              <a:ext cx="7022402" cy="6993"/>
            </a:xfrm>
            <a:prstGeom prst="line">
              <a:avLst/>
            </a:prstGeom>
          </p:spPr>
          <p:style>
            <a:lnRef idx="1">
              <a:schemeClr val="dk1"/>
            </a:lnRef>
            <a:fillRef idx="0">
              <a:schemeClr val="dk1"/>
            </a:fillRef>
            <a:effectRef idx="0">
              <a:schemeClr val="dk1"/>
            </a:effectRef>
            <a:fontRef idx="minor">
              <a:schemeClr val="tx1"/>
            </a:fontRef>
          </p:style>
        </p:cxnSp>
        <p:cxnSp>
          <p:nvCxnSpPr>
            <p:cNvPr id="116" name="直接连接符 115"/>
            <p:cNvCxnSpPr>
              <a:stCxn id="123" idx="6"/>
              <a:endCxn id="132" idx="2"/>
            </p:cNvCxnSpPr>
            <p:nvPr/>
          </p:nvCxnSpPr>
          <p:spPr>
            <a:xfrm flipV="1">
              <a:off x="2890663" y="3422082"/>
              <a:ext cx="7115298" cy="90998"/>
            </a:xfrm>
            <a:prstGeom prst="line">
              <a:avLst/>
            </a:prstGeom>
          </p:spPr>
          <p:style>
            <a:lnRef idx="1">
              <a:schemeClr val="dk1"/>
            </a:lnRef>
            <a:fillRef idx="0">
              <a:schemeClr val="dk1"/>
            </a:fillRef>
            <a:effectRef idx="0">
              <a:schemeClr val="dk1"/>
            </a:effectRef>
            <a:fontRef idx="minor">
              <a:schemeClr val="tx1"/>
            </a:fontRef>
          </p:style>
        </p:cxnSp>
        <p:cxnSp>
          <p:nvCxnSpPr>
            <p:cNvPr id="117" name="直接连接符 116"/>
            <p:cNvCxnSpPr>
              <a:stCxn id="128" idx="6"/>
            </p:cNvCxnSpPr>
            <p:nvPr/>
          </p:nvCxnSpPr>
          <p:spPr>
            <a:xfrm flipV="1">
              <a:off x="3435133" y="3600056"/>
              <a:ext cx="6957982" cy="194188"/>
            </a:xfrm>
            <a:prstGeom prst="line">
              <a:avLst/>
            </a:prstGeom>
          </p:spPr>
          <p:style>
            <a:lnRef idx="1">
              <a:schemeClr val="dk1"/>
            </a:lnRef>
            <a:fillRef idx="0">
              <a:schemeClr val="dk1"/>
            </a:fillRef>
            <a:effectRef idx="0">
              <a:schemeClr val="dk1"/>
            </a:effectRef>
            <a:fontRef idx="minor">
              <a:schemeClr val="tx1"/>
            </a:fontRef>
          </p:style>
        </p:cxnSp>
        <p:sp>
          <p:nvSpPr>
            <p:cNvPr id="120" name="任意多边形 119"/>
            <p:cNvSpPr/>
            <p:nvPr/>
          </p:nvSpPr>
          <p:spPr>
            <a:xfrm>
              <a:off x="2831572" y="2816037"/>
              <a:ext cx="605330" cy="98582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10048 w 602901"/>
                <a:gd name="connsiteY0" fmla="*/ 0 h 1115367"/>
                <a:gd name="connsiteX1" fmla="*/ 0 w 602901"/>
                <a:gd name="connsiteY1" fmla="*/ 803868 h 1115367"/>
                <a:gd name="connsiteX2" fmla="*/ 602901 w 602901"/>
                <a:gd name="connsiteY2" fmla="*/ 1115367 h 1115367"/>
                <a:gd name="connsiteX3" fmla="*/ 544370 w 602901"/>
                <a:gd name="connsiteY3" fmla="*/ 450752 h 1115367"/>
                <a:gd name="connsiteX4" fmla="*/ 10048 w 602901"/>
                <a:gd name="connsiteY4" fmla="*/ 0 h 1115367"/>
                <a:gd name="connsiteX0" fmla="*/ 10048 w 544370"/>
                <a:gd name="connsiteY0" fmla="*/ 0 h 1077267"/>
                <a:gd name="connsiteX1" fmla="*/ 0 w 544370"/>
                <a:gd name="connsiteY1" fmla="*/ 803868 h 1077267"/>
                <a:gd name="connsiteX2" fmla="*/ 511461 w 544370"/>
                <a:gd name="connsiteY2" fmla="*/ 1077267 h 1077267"/>
                <a:gd name="connsiteX3" fmla="*/ 544370 w 544370"/>
                <a:gd name="connsiteY3" fmla="*/ 450752 h 1077267"/>
                <a:gd name="connsiteX4" fmla="*/ 10048 w 544370"/>
                <a:gd name="connsiteY4" fmla="*/ 0 h 1077267"/>
                <a:gd name="connsiteX0" fmla="*/ 10048 w 544370"/>
                <a:gd name="connsiteY0" fmla="*/ 0 h 985827"/>
                <a:gd name="connsiteX1" fmla="*/ 0 w 544370"/>
                <a:gd name="connsiteY1" fmla="*/ 712428 h 985827"/>
                <a:gd name="connsiteX2" fmla="*/ 511461 w 544370"/>
                <a:gd name="connsiteY2" fmla="*/ 985827 h 985827"/>
                <a:gd name="connsiteX3" fmla="*/ 544370 w 544370"/>
                <a:gd name="connsiteY3" fmla="*/ 359312 h 985827"/>
                <a:gd name="connsiteX4" fmla="*/ 10048 w 544370"/>
                <a:gd name="connsiteY4" fmla="*/ 0 h 985827"/>
                <a:gd name="connsiteX0" fmla="*/ 71008 w 605330"/>
                <a:gd name="connsiteY0" fmla="*/ 0 h 985827"/>
                <a:gd name="connsiteX1" fmla="*/ 0 w 605330"/>
                <a:gd name="connsiteY1" fmla="*/ 712428 h 985827"/>
                <a:gd name="connsiteX2" fmla="*/ 572421 w 605330"/>
                <a:gd name="connsiteY2" fmla="*/ 985827 h 985827"/>
                <a:gd name="connsiteX3" fmla="*/ 605330 w 605330"/>
                <a:gd name="connsiteY3" fmla="*/ 359312 h 985827"/>
                <a:gd name="connsiteX4" fmla="*/ 71008 w 605330"/>
                <a:gd name="connsiteY4" fmla="*/ 0 h 985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330" h="985827">
                  <a:moveTo>
                    <a:pt x="71008" y="0"/>
                  </a:moveTo>
                  <a:lnTo>
                    <a:pt x="0" y="712428"/>
                  </a:lnTo>
                  <a:lnTo>
                    <a:pt x="572421" y="985827"/>
                  </a:lnTo>
                  <a:lnTo>
                    <a:pt x="605330" y="359312"/>
                  </a:lnTo>
                  <a:lnTo>
                    <a:pt x="7100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1" name="组合 120"/>
            <p:cNvGrpSpPr/>
            <p:nvPr/>
          </p:nvGrpSpPr>
          <p:grpSpPr>
            <a:xfrm>
              <a:off x="2782663" y="2781983"/>
              <a:ext cx="682950" cy="1066261"/>
              <a:chOff x="5016857" y="5091732"/>
              <a:chExt cx="682950" cy="1066261"/>
            </a:xfrm>
          </p:grpSpPr>
          <p:sp>
            <p:nvSpPr>
              <p:cNvPr id="122" name="Oval 68">
                <a:extLst>
                  <a:ext uri="{FF2B5EF4-FFF2-40B4-BE49-F238E27FC236}">
                    <a16:creationId xmlns:a16="http://schemas.microsoft.com/office/drawing/2014/main" id="{C52417DA-C316-664F-8D1F-4617FC954115}"/>
                  </a:ext>
                </a:extLst>
              </p:cNvPr>
              <p:cNvSpPr/>
              <p:nvPr/>
            </p:nvSpPr>
            <p:spPr>
              <a:xfrm>
                <a:off x="5091788" y="50917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3" name="Oval 70">
                <a:extLst>
                  <a:ext uri="{FF2B5EF4-FFF2-40B4-BE49-F238E27FC236}">
                    <a16:creationId xmlns:a16="http://schemas.microsoft.com/office/drawing/2014/main" id="{2DAF4F58-3C53-784B-9F59-99928283FCA7}"/>
                  </a:ext>
                </a:extLst>
              </p:cNvPr>
              <p:cNvSpPr/>
              <p:nvPr/>
            </p:nvSpPr>
            <p:spPr>
              <a:xfrm>
                <a:off x="501685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4" name="Oval 69">
                <a:extLst>
                  <a:ext uri="{FF2B5EF4-FFF2-40B4-BE49-F238E27FC236}">
                    <a16:creationId xmlns:a16="http://schemas.microsoft.com/office/drawing/2014/main" id="{B6F42F02-D0FF-6646-B13A-89EA436CBFEC}"/>
                  </a:ext>
                </a:extLst>
              </p:cNvPr>
              <p:cNvSpPr/>
              <p:nvPr/>
            </p:nvSpPr>
            <p:spPr>
              <a:xfrm>
                <a:off x="5591807" y="540923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8" name="Oval 71">
                <a:extLst>
                  <a:ext uri="{FF2B5EF4-FFF2-40B4-BE49-F238E27FC236}">
                    <a16:creationId xmlns:a16="http://schemas.microsoft.com/office/drawing/2014/main" id="{90A81153-8C6F-684F-B62B-1D2DA9315AB9}"/>
                  </a:ext>
                </a:extLst>
              </p:cNvPr>
              <p:cNvSpPr/>
              <p:nvPr/>
            </p:nvSpPr>
            <p:spPr>
              <a:xfrm>
                <a:off x="5561327" y="604999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cxnSp>
          <p:nvCxnSpPr>
            <p:cNvPr id="61" name="直接连接符 60"/>
            <p:cNvCxnSpPr>
              <a:stCxn id="62" idx="6"/>
              <a:endCxn id="129" idx="1"/>
            </p:cNvCxnSpPr>
            <p:nvPr/>
          </p:nvCxnSpPr>
          <p:spPr>
            <a:xfrm>
              <a:off x="7583839" y="2827339"/>
              <a:ext cx="2343817" cy="169769"/>
            </a:xfrm>
            <a:prstGeom prst="line">
              <a:avLst/>
            </a:prstGeom>
          </p:spPr>
          <p:style>
            <a:lnRef idx="1">
              <a:schemeClr val="dk1"/>
            </a:lnRef>
            <a:fillRef idx="0">
              <a:schemeClr val="dk1"/>
            </a:fillRef>
            <a:effectRef idx="0">
              <a:schemeClr val="dk1"/>
            </a:effectRef>
            <a:fontRef idx="minor">
              <a:schemeClr val="tx1"/>
            </a:fontRef>
          </p:style>
        </p:cxnSp>
        <p:sp>
          <p:nvSpPr>
            <p:cNvPr id="62" name="Oval 68">
              <a:extLst>
                <a:ext uri="{FF2B5EF4-FFF2-40B4-BE49-F238E27FC236}">
                  <a16:creationId xmlns:a16="http://schemas.microsoft.com/office/drawing/2014/main" id="{C52417DA-C316-664F-8D1F-4617FC954115}"/>
                </a:ext>
              </a:extLst>
            </p:cNvPr>
            <p:cNvSpPr/>
            <p:nvPr/>
          </p:nvSpPr>
          <p:spPr>
            <a:xfrm>
              <a:off x="7475839" y="2773339"/>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cxnSp>
          <p:nvCxnSpPr>
            <p:cNvPr id="63" name="直接连接符 62"/>
            <p:cNvCxnSpPr>
              <a:stCxn id="122" idx="6"/>
              <a:endCxn id="62" idx="2"/>
            </p:cNvCxnSpPr>
            <p:nvPr/>
          </p:nvCxnSpPr>
          <p:spPr>
            <a:xfrm flipV="1">
              <a:off x="2965594" y="2827339"/>
              <a:ext cx="4510245" cy="8644"/>
            </a:xfrm>
            <a:prstGeom prst="line">
              <a:avLst/>
            </a:prstGeom>
          </p:spPr>
          <p:style>
            <a:lnRef idx="1">
              <a:schemeClr val="dk1"/>
            </a:lnRef>
            <a:fillRef idx="0">
              <a:schemeClr val="dk1"/>
            </a:fillRef>
            <a:effectRef idx="0">
              <a:schemeClr val="dk1"/>
            </a:effectRef>
            <a:fontRef idx="minor">
              <a:schemeClr val="tx1"/>
            </a:fontRef>
          </p:style>
        </p:cxnSp>
        <p:cxnSp>
          <p:nvCxnSpPr>
            <p:cNvPr id="64" name="直接连接符 63"/>
            <p:cNvCxnSpPr>
              <a:stCxn id="62" idx="6"/>
              <a:endCxn id="130" idx="2"/>
            </p:cNvCxnSpPr>
            <p:nvPr/>
          </p:nvCxnSpPr>
          <p:spPr>
            <a:xfrm flipV="1">
              <a:off x="7583839" y="2802652"/>
              <a:ext cx="2566606" cy="24687"/>
            </a:xfrm>
            <a:prstGeom prst="line">
              <a:avLst/>
            </a:prstGeom>
          </p:spPr>
          <p:style>
            <a:lnRef idx="1">
              <a:schemeClr val="dk1"/>
            </a:lnRef>
            <a:fillRef idx="0">
              <a:schemeClr val="dk1"/>
            </a:fillRef>
            <a:effectRef idx="0">
              <a:schemeClr val="dk1"/>
            </a:effectRef>
            <a:fontRef idx="minor">
              <a:schemeClr val="tx1"/>
            </a:fontRef>
          </p:style>
        </p:cxnSp>
      </p:grpSp>
      <p:grpSp>
        <p:nvGrpSpPr>
          <p:cNvPr id="16" name="组合 15"/>
          <p:cNvGrpSpPr/>
          <p:nvPr/>
        </p:nvGrpSpPr>
        <p:grpSpPr>
          <a:xfrm>
            <a:off x="2995772" y="4847104"/>
            <a:ext cx="7351934" cy="1323047"/>
            <a:chOff x="2995772" y="4847104"/>
            <a:chExt cx="7351934" cy="1323047"/>
          </a:xfrm>
        </p:grpSpPr>
        <p:sp>
          <p:nvSpPr>
            <p:cNvPr id="7" name="椭圆 6"/>
            <p:cNvSpPr/>
            <p:nvPr/>
          </p:nvSpPr>
          <p:spPr>
            <a:xfrm>
              <a:off x="3000573" y="4847104"/>
              <a:ext cx="180000" cy="180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椭圆 85"/>
            <p:cNvSpPr/>
            <p:nvPr/>
          </p:nvSpPr>
          <p:spPr>
            <a:xfrm>
              <a:off x="2995772" y="5259896"/>
              <a:ext cx="180000" cy="180000"/>
            </a:xfrm>
            <a:prstGeom prst="ellipse">
              <a:avLst/>
            </a:prstGeom>
            <a:solidFill>
              <a:srgbClr val="EEB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椭圆 86"/>
            <p:cNvSpPr/>
            <p:nvPr/>
          </p:nvSpPr>
          <p:spPr>
            <a:xfrm>
              <a:off x="2995772" y="5648216"/>
              <a:ext cx="180000" cy="180000"/>
            </a:xfrm>
            <a:prstGeom prst="ellipse">
              <a:avLst/>
            </a:prstGeom>
            <a:solidFill>
              <a:srgbClr val="7B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椭圆 87"/>
            <p:cNvSpPr/>
            <p:nvPr/>
          </p:nvSpPr>
          <p:spPr>
            <a:xfrm>
              <a:off x="2995772" y="5990151"/>
              <a:ext cx="180000" cy="180000"/>
            </a:xfrm>
            <a:prstGeom prst="ellipse">
              <a:avLst/>
            </a:prstGeom>
            <a:solidFill>
              <a:srgbClr val="8E8C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椭圆 88"/>
            <p:cNvSpPr/>
            <p:nvPr/>
          </p:nvSpPr>
          <p:spPr>
            <a:xfrm>
              <a:off x="10165461" y="4852848"/>
              <a:ext cx="180000" cy="1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椭圆 89"/>
            <p:cNvSpPr/>
            <p:nvPr/>
          </p:nvSpPr>
          <p:spPr>
            <a:xfrm>
              <a:off x="10167706" y="5116337"/>
              <a:ext cx="180000" cy="180000"/>
            </a:xfrm>
            <a:prstGeom prst="ellipse">
              <a:avLst/>
            </a:prstGeom>
            <a:solidFill>
              <a:srgbClr val="FB96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椭圆 90"/>
            <p:cNvSpPr/>
            <p:nvPr/>
          </p:nvSpPr>
          <p:spPr>
            <a:xfrm>
              <a:off x="10165461" y="5368337"/>
              <a:ext cx="180000" cy="180000"/>
            </a:xfrm>
            <a:prstGeom prst="ellipse">
              <a:avLst/>
            </a:prstGeom>
            <a:solidFill>
              <a:srgbClr val="CA3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椭圆 91"/>
            <p:cNvSpPr/>
            <p:nvPr/>
          </p:nvSpPr>
          <p:spPr>
            <a:xfrm>
              <a:off x="10165461" y="5642221"/>
              <a:ext cx="180000" cy="180000"/>
            </a:xfrm>
            <a:prstGeom prst="ellipse">
              <a:avLst/>
            </a:prstGeom>
            <a:solidFill>
              <a:srgbClr val="FFC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椭圆 92"/>
            <p:cNvSpPr/>
            <p:nvPr/>
          </p:nvSpPr>
          <p:spPr>
            <a:xfrm>
              <a:off x="10162469" y="5942034"/>
              <a:ext cx="180000" cy="18000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p:cNvCxnSpPr>
              <a:stCxn id="7" idx="6"/>
              <a:endCxn id="89" idx="2"/>
            </p:cNvCxnSpPr>
            <p:nvPr/>
          </p:nvCxnSpPr>
          <p:spPr>
            <a:xfrm>
              <a:off x="3180573" y="4937104"/>
              <a:ext cx="6984888" cy="574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直接连接符 93"/>
            <p:cNvCxnSpPr>
              <a:stCxn id="86" idx="6"/>
              <a:endCxn id="90" idx="2"/>
            </p:cNvCxnSpPr>
            <p:nvPr/>
          </p:nvCxnSpPr>
          <p:spPr>
            <a:xfrm flipV="1">
              <a:off x="3175772" y="5206337"/>
              <a:ext cx="6991934" cy="143559"/>
            </a:xfrm>
            <a:prstGeom prst="line">
              <a:avLst/>
            </a:prstGeom>
            <a:ln w="19050">
              <a:solidFill>
                <a:srgbClr val="FB969E"/>
              </a:solidFill>
            </a:ln>
          </p:spPr>
          <p:style>
            <a:lnRef idx="1">
              <a:schemeClr val="accent1"/>
            </a:lnRef>
            <a:fillRef idx="0">
              <a:schemeClr val="accent1"/>
            </a:fillRef>
            <a:effectRef idx="0">
              <a:schemeClr val="accent1"/>
            </a:effectRef>
            <a:fontRef idx="minor">
              <a:schemeClr val="tx1"/>
            </a:fontRef>
          </p:style>
        </p:cxnSp>
        <p:cxnSp>
          <p:nvCxnSpPr>
            <p:cNvPr id="95" name="直接连接符 94"/>
            <p:cNvCxnSpPr>
              <a:stCxn id="87" idx="6"/>
              <a:endCxn id="71" idx="2"/>
            </p:cNvCxnSpPr>
            <p:nvPr/>
          </p:nvCxnSpPr>
          <p:spPr>
            <a:xfrm flipV="1">
              <a:off x="3175772" y="5708635"/>
              <a:ext cx="4264067" cy="29581"/>
            </a:xfrm>
            <a:prstGeom prst="line">
              <a:avLst/>
            </a:prstGeom>
            <a:ln w="19050">
              <a:solidFill>
                <a:srgbClr val="CA3B00"/>
              </a:solidFill>
            </a:ln>
          </p:spPr>
          <p:style>
            <a:lnRef idx="1">
              <a:schemeClr val="accent1"/>
            </a:lnRef>
            <a:fillRef idx="0">
              <a:schemeClr val="accent1"/>
            </a:fillRef>
            <a:effectRef idx="0">
              <a:schemeClr val="accent1"/>
            </a:effectRef>
            <a:fontRef idx="minor">
              <a:schemeClr val="tx1"/>
            </a:fontRef>
          </p:style>
        </p:cxnSp>
        <p:cxnSp>
          <p:nvCxnSpPr>
            <p:cNvPr id="98" name="直接连接符 97"/>
            <p:cNvCxnSpPr>
              <a:stCxn id="71" idx="6"/>
              <a:endCxn id="92" idx="2"/>
            </p:cNvCxnSpPr>
            <p:nvPr/>
          </p:nvCxnSpPr>
          <p:spPr>
            <a:xfrm>
              <a:off x="7619839" y="5708635"/>
              <a:ext cx="2545622" cy="23586"/>
            </a:xfrm>
            <a:prstGeom prst="line">
              <a:avLst/>
            </a:prstGeom>
            <a:ln w="19050">
              <a:solidFill>
                <a:srgbClr val="FFC901"/>
              </a:solidFill>
            </a:ln>
          </p:spPr>
          <p:style>
            <a:lnRef idx="1">
              <a:schemeClr val="accent1"/>
            </a:lnRef>
            <a:fillRef idx="0">
              <a:schemeClr val="accent1"/>
            </a:fillRef>
            <a:effectRef idx="0">
              <a:schemeClr val="accent1"/>
            </a:effectRef>
            <a:fontRef idx="minor">
              <a:schemeClr val="tx1"/>
            </a:fontRef>
          </p:style>
        </p:cxnSp>
        <p:cxnSp>
          <p:nvCxnSpPr>
            <p:cNvPr id="101" name="直接连接符 100"/>
            <p:cNvCxnSpPr>
              <a:stCxn id="88" idx="6"/>
              <a:endCxn id="93" idx="2"/>
            </p:cNvCxnSpPr>
            <p:nvPr/>
          </p:nvCxnSpPr>
          <p:spPr>
            <a:xfrm flipV="1">
              <a:off x="3175772" y="6032034"/>
              <a:ext cx="6986697" cy="48117"/>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71" name="椭圆 70"/>
            <p:cNvSpPr/>
            <p:nvPr/>
          </p:nvSpPr>
          <p:spPr>
            <a:xfrm>
              <a:off x="7439839" y="5618635"/>
              <a:ext cx="180000" cy="180000"/>
            </a:xfrm>
            <a:prstGeom prst="ellipse">
              <a:avLst/>
            </a:prstGeom>
            <a:solidFill>
              <a:srgbClr val="7B3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4" name="直接连接符 73"/>
            <p:cNvCxnSpPr>
              <a:stCxn id="71" idx="6"/>
              <a:endCxn id="91" idx="2"/>
            </p:cNvCxnSpPr>
            <p:nvPr/>
          </p:nvCxnSpPr>
          <p:spPr>
            <a:xfrm flipV="1">
              <a:off x="7619839" y="5458337"/>
              <a:ext cx="2545622" cy="250298"/>
            </a:xfrm>
            <a:prstGeom prst="line">
              <a:avLst/>
            </a:prstGeom>
            <a:ln w="19050">
              <a:solidFill>
                <a:srgbClr val="CA3B0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671932149"/>
      </p:ext>
    </p:extLst>
  </p:cSld>
  <p:clrMapOvr>
    <a:masterClrMapping/>
  </p:clrMapOvr>
  <mc:AlternateContent xmlns:mc="http://schemas.openxmlformats.org/markup-compatibility/2006" xmlns:p14="http://schemas.microsoft.com/office/powerpoint/2010/main">
    <mc:Choice Requires="p14">
      <p:transition spd="slow" p14:dur="2000" advTm="19049"/>
    </mc:Choice>
    <mc:Fallback xmlns="">
      <p:transition spd="slow" advTm="1904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animBg="1"/>
      <p:bldP spid="12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矩形 80"/>
          <p:cNvSpPr/>
          <p:nvPr/>
        </p:nvSpPr>
        <p:spPr>
          <a:xfrm>
            <a:off x="2733983" y="2342133"/>
            <a:ext cx="1327698" cy="1338630"/>
          </a:xfrm>
          <a:prstGeom prst="rect">
            <a:avLst/>
          </a:prstGeom>
          <a:solidFill>
            <a:schemeClr val="bg1">
              <a:lumMod val="95000"/>
            </a:schemeClr>
          </a:solidFill>
          <a:ln>
            <a:prstDash val="dashDot"/>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Video recoloring</a:t>
            </a:r>
            <a:endParaRPr lang="zh-CN" altLang="en-US" dirty="0">
              <a:latin typeface="Arial" panose="020B0604020202020204" pitchFamily="34" charset="0"/>
              <a:cs typeface="Arial" panose="020B0604020202020204" pitchFamily="34" charset="0"/>
            </a:endParaRPr>
          </a:p>
        </p:txBody>
      </p:sp>
      <p:sp>
        <p:nvSpPr>
          <p:cNvPr id="74" name="TextBox 35">
            <a:extLst>
              <a:ext uri="{FF2B5EF4-FFF2-40B4-BE49-F238E27FC236}">
                <a16:creationId xmlns:a16="http://schemas.microsoft.com/office/drawing/2014/main" id="{0E125B6D-BCAF-3B4A-B85E-679CC39F703B}"/>
              </a:ext>
            </a:extLst>
          </p:cNvPr>
          <p:cNvSpPr txBox="1"/>
          <p:nvPr/>
        </p:nvSpPr>
        <p:spPr>
          <a:xfrm>
            <a:off x="1047750" y="4167268"/>
            <a:ext cx="6117002" cy="461665"/>
          </a:xfrm>
          <a:prstGeom prst="rect">
            <a:avLst/>
          </a:prstGeom>
          <a:noFill/>
        </p:spPr>
        <p:txBody>
          <a:bodyPr wrap="square" rtlCol="0">
            <a:spAutoFit/>
          </a:bodyPr>
          <a:lstStyle/>
          <a:p>
            <a:pPr algn="ctr"/>
            <a:r>
              <a:rPr lang="en-US" altLang="zh-CN" sz="2400" dirty="0">
                <a:latin typeface="Arial" panose="020B0604020202020204" pitchFamily="34" charset="0"/>
                <a:cs typeface="Arial" panose="020B0604020202020204" pitchFamily="34" charset="0"/>
              </a:rPr>
              <a:t>Geometric palette P</a:t>
            </a:r>
          </a:p>
        </p:txBody>
      </p:sp>
      <p:sp>
        <p:nvSpPr>
          <p:cNvPr id="80" name="TextBox 35">
            <a:extLst>
              <a:ext uri="{FF2B5EF4-FFF2-40B4-BE49-F238E27FC236}">
                <a16:creationId xmlns:a16="http://schemas.microsoft.com/office/drawing/2014/main" id="{0E125B6D-BCAF-3B4A-B85E-679CC39F703B}"/>
              </a:ext>
            </a:extLst>
          </p:cNvPr>
          <p:cNvSpPr txBox="1"/>
          <p:nvPr/>
        </p:nvSpPr>
        <p:spPr>
          <a:xfrm>
            <a:off x="8262974" y="4149656"/>
            <a:ext cx="2713511" cy="461665"/>
          </a:xfrm>
          <a:prstGeom prst="rect">
            <a:avLst/>
          </a:prstGeom>
          <a:noFill/>
        </p:spPr>
        <p:txBody>
          <a:bodyPr wrap="square" rtlCol="0">
            <a:spAutoFit/>
          </a:bodyPr>
          <a:lstStyle/>
          <a:p>
            <a:pPr algn="ctr"/>
            <a:r>
              <a:rPr lang="en-US" altLang="zh-CN" sz="2400" dirty="0">
                <a:latin typeface="Arial" panose="020B0604020202020204" pitchFamily="34" charset="0"/>
                <a:cs typeface="Arial" panose="020B0604020202020204" pitchFamily="34" charset="0"/>
              </a:rPr>
              <a:t>Frame </a:t>
            </a:r>
            <a:r>
              <a:rPr lang="en-US" altLang="zh-CN" sz="2400" i="1" dirty="0">
                <a:latin typeface="Arial" panose="020B0604020202020204" pitchFamily="34" charset="0"/>
                <a:cs typeface="Arial" panose="020B0604020202020204" pitchFamily="34" charset="0"/>
              </a:rPr>
              <a:t>t</a:t>
            </a:r>
          </a:p>
        </p:txBody>
      </p:sp>
      <p:pic>
        <p:nvPicPr>
          <p:cNvPr id="71" name="图片 70"/>
          <p:cNvPicPr>
            <a:picLocks noChangeAspect="1"/>
          </p:cNvPicPr>
          <p:nvPr/>
        </p:nvPicPr>
        <p:blipFill>
          <a:blip r:embed="rId4"/>
          <a:stretch>
            <a:fillRect/>
          </a:stretch>
        </p:blipFill>
        <p:spPr>
          <a:xfrm>
            <a:off x="8272118" y="1933012"/>
            <a:ext cx="2713511" cy="1912483"/>
          </a:xfrm>
          <a:prstGeom prst="rect">
            <a:avLst/>
          </a:prstGeom>
        </p:spPr>
      </p:pic>
      <p:sp>
        <p:nvSpPr>
          <p:cNvPr id="73" name="椭圆 72"/>
          <p:cNvSpPr/>
          <p:nvPr/>
        </p:nvSpPr>
        <p:spPr>
          <a:xfrm>
            <a:off x="10015526" y="3204335"/>
            <a:ext cx="190500" cy="190500"/>
          </a:xfrm>
          <a:prstGeom prst="ellipse">
            <a:avLst/>
          </a:prstGeom>
          <a:solidFill>
            <a:srgbClr val="83392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2" name="内容占位符 2"/>
              <p:cNvSpPr txBox="1">
                <a:spLocks/>
              </p:cNvSpPr>
              <p:nvPr/>
            </p:nvSpPr>
            <p:spPr>
              <a:xfrm>
                <a:off x="6356027" y="4076738"/>
                <a:ext cx="1617453" cy="4730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14:m>
                  <m:oMathPara xmlns:m="http://schemas.openxmlformats.org/officeDocument/2006/math">
                    <m:oMathParaPr>
                      <m:jc m:val="centerGroup"/>
                    </m:oMathParaPr>
                    <m:oMath xmlns:m="http://schemas.openxmlformats.org/officeDocument/2006/math">
                      <m:r>
                        <m:rPr>
                          <m:sty m:val="p"/>
                        </m:rPr>
                        <a:rPr lang="en-US" altLang="zh-CN" sz="2400" smtClean="0">
                          <a:latin typeface="Cambria Math" panose="02040503050406030204" pitchFamily="18" charset="0"/>
                        </a:rPr>
                        <m:t>p</m:t>
                      </m:r>
                      <m:r>
                        <a:rPr lang="en-US" altLang="zh-CN" sz="2400" b="0" i="0" smtClean="0">
                          <a:latin typeface="Cambria Math" panose="02040503050406030204" pitchFamily="18" charset="0"/>
                        </a:rPr>
                        <m:t>(</m:t>
                      </m:r>
                      <m:r>
                        <a:rPr lang="en-US" altLang="zh-CN" sz="2400" b="0" i="1" smtClean="0">
                          <a:latin typeface="Cambria Math" panose="02040503050406030204" pitchFamily="18" charset="0"/>
                        </a:rPr>
                        <m:t>𝑟</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𝑔</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𝑏</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𝑡</m:t>
                      </m:r>
                      <m:r>
                        <a:rPr lang="en-US" altLang="zh-CN" sz="2400" b="0" i="0" smtClean="0">
                          <a:latin typeface="Cambria Math" panose="02040503050406030204" pitchFamily="18" charset="0"/>
                        </a:rPr>
                        <m:t>)</m:t>
                      </m:r>
                    </m:oMath>
                  </m:oMathPara>
                </a14:m>
                <a:endParaRPr lang="zh-CN" altLang="en-US" sz="2400" dirty="0">
                  <a:latin typeface="Arial" panose="020B0604020202020204" pitchFamily="34" charset="0"/>
                  <a:cs typeface="Arial" panose="020B0604020202020204" pitchFamily="34" charset="0"/>
                </a:endParaRPr>
              </a:p>
            </p:txBody>
          </p:sp>
        </mc:Choice>
        <mc:Fallback xmlns="">
          <p:sp>
            <p:nvSpPr>
              <p:cNvPr id="72" name="内容占位符 2"/>
              <p:cNvSpPr txBox="1">
                <a:spLocks noRot="1" noChangeAspect="1" noMove="1" noResize="1" noEditPoints="1" noAdjustHandles="1" noChangeArrowheads="1" noChangeShapeType="1" noTextEdit="1"/>
              </p:cNvSpPr>
              <p:nvPr/>
            </p:nvSpPr>
            <p:spPr>
              <a:xfrm>
                <a:off x="6356027" y="4076738"/>
                <a:ext cx="1617453" cy="473074"/>
              </a:xfrm>
              <a:prstGeom prst="rect">
                <a:avLst/>
              </a:prstGeom>
              <a:blipFill>
                <a:blip r:embed="rId7"/>
                <a:stretch>
                  <a:fillRect l="-3019" b="-1039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0" name="内容占位符 2"/>
              <p:cNvSpPr txBox="1">
                <a:spLocks/>
              </p:cNvSpPr>
              <p:nvPr/>
            </p:nvSpPr>
            <p:spPr>
              <a:xfrm>
                <a:off x="1287468" y="4985249"/>
                <a:ext cx="3361788" cy="12655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sSub>
                        <m:sSubPr>
                          <m:ctrlPr>
                            <a:rPr lang="en-US" altLang="zh-CN" sz="2400" i="1" smtClean="0">
                              <a:latin typeface="Cambria Math" panose="02040503050406030204" pitchFamily="18" charset="0"/>
                            </a:rPr>
                          </m:ctrlPr>
                        </m:sSubPr>
                        <m:e>
                          <m:r>
                            <m:rPr>
                              <m:sty m:val="p"/>
                            </m:rPr>
                            <a:rPr lang="en-US" altLang="zh-CN" sz="2400">
                              <a:latin typeface="Cambria Math" panose="02040503050406030204" pitchFamily="18" charset="0"/>
                            </a:rPr>
                            <m:t>p</m:t>
                          </m:r>
                          <m:r>
                            <a:rPr lang="en-US" altLang="zh-CN" sz="2400" i="1">
                              <a:latin typeface="Cambria Math" panose="02040503050406030204" pitchFamily="18" charset="0"/>
                            </a:rPr>
                            <m:t>=</m:t>
                          </m:r>
                          <m:nary>
                            <m:naryPr>
                              <m:chr m:val="∑"/>
                              <m:ctrlPr>
                                <a:rPr lang="en-US" altLang="zh-CN" sz="2400" i="1">
                                  <a:latin typeface="Cambria Math" panose="02040503050406030204" pitchFamily="18" charset="0"/>
                                  <a:ea typeface="Cambria Math" panose="02040503050406030204" pitchFamily="18" charset="0"/>
                                </a:rPr>
                              </m:ctrlPr>
                            </m:naryPr>
                            <m:sub>
                              <m:r>
                                <m:rPr>
                                  <m:brk m:alnAt="23"/>
                                </m:rPr>
                                <a:rPr lang="en-US" altLang="zh-CN" sz="2400" i="1">
                                  <a:latin typeface="Cambria Math" panose="02040503050406030204" pitchFamily="18" charset="0"/>
                                  <a:ea typeface="Cambria Math" panose="02040503050406030204" pitchFamily="18" charset="0"/>
                                </a:rPr>
                                <m:t>𝑖</m:t>
                              </m:r>
                              <m:r>
                                <a:rPr lang="en-US" altLang="zh-CN" sz="2400" i="1">
                                  <a:latin typeface="Cambria Math" panose="02040503050406030204" pitchFamily="18" charset="0"/>
                                  <a:ea typeface="Cambria Math" panose="02040503050406030204" pitchFamily="18" charset="0"/>
                                </a:rPr>
                                <m:t>=1</m:t>
                              </m:r>
                            </m:sub>
                            <m:sup>
                              <m:r>
                                <a:rPr lang="en-US" altLang="zh-CN" sz="2400" i="1">
                                  <a:latin typeface="Cambria Math" panose="02040503050406030204" pitchFamily="18" charset="0"/>
                                  <a:ea typeface="Cambria Math" panose="02040503050406030204" pitchFamily="18" charset="0"/>
                                </a:rPr>
                                <m:t>|</m:t>
                              </m:r>
                              <m:r>
                                <a:rPr lang="en-US" altLang="zh-CN" sz="2400" i="1">
                                  <a:latin typeface="Cambria Math" panose="02040503050406030204" pitchFamily="18" charset="0"/>
                                  <a:ea typeface="Cambria Math" panose="02040503050406030204" pitchFamily="18" charset="0"/>
                                </a:rPr>
                                <m:t>𝑉</m:t>
                              </m:r>
                              <m:r>
                                <a:rPr lang="en-US" altLang="zh-CN" sz="2400" i="1">
                                  <a:latin typeface="Cambria Math" panose="02040503050406030204" pitchFamily="18" charset="0"/>
                                  <a:ea typeface="Cambria Math" panose="02040503050406030204" pitchFamily="18" charset="0"/>
                                </a:rPr>
                                <m:t>|</m:t>
                              </m:r>
                            </m:sup>
                            <m:e>
                              <m:sSub>
                                <m:sSubPr>
                                  <m:ctrlPr>
                                    <a:rPr lang="en-US" altLang="zh-CN" sz="2400" i="1">
                                      <a:latin typeface="Cambria Math" panose="02040503050406030204" pitchFamily="18" charset="0"/>
                                      <a:ea typeface="Cambria Math" panose="02040503050406030204" pitchFamily="18" charset="0"/>
                                    </a:rPr>
                                  </m:ctrlPr>
                                </m:sSubPr>
                                <m:e>
                                  <m:r>
                                    <a:rPr lang="en-US" altLang="zh-CN" sz="2400" i="1">
                                      <a:latin typeface="Cambria Math" panose="02040503050406030204" pitchFamily="18" charset="0"/>
                                      <a:ea typeface="Cambria Math" panose="02040503050406030204" pitchFamily="18" charset="0"/>
                                    </a:rPr>
                                    <m:t>𝑤</m:t>
                                  </m:r>
                                </m:e>
                                <m:sub>
                                  <m:r>
                                    <a:rPr lang="en-US" altLang="zh-CN" sz="2400" i="1">
                                      <a:latin typeface="Cambria Math" panose="02040503050406030204" pitchFamily="18" charset="0"/>
                                      <a:ea typeface="Cambria Math" panose="02040503050406030204" pitchFamily="18" charset="0"/>
                                    </a:rPr>
                                    <m:t>𝑖</m:t>
                                  </m:r>
                                </m:sub>
                              </m:sSub>
                              <m:sSub>
                                <m:sSubPr>
                                  <m:ctrlPr>
                                    <a:rPr lang="en-US" altLang="zh-CN" sz="2400" i="1">
                                      <a:latin typeface="Cambria Math" panose="02040503050406030204" pitchFamily="18" charset="0"/>
                                      <a:ea typeface="Cambria Math" panose="02040503050406030204" pitchFamily="18" charset="0"/>
                                    </a:rPr>
                                  </m:ctrlPr>
                                </m:sSubPr>
                                <m:e>
                                  <m:r>
                                    <m:rPr>
                                      <m:sty m:val="p"/>
                                    </m:rPr>
                                    <a:rPr lang="en-US" altLang="zh-CN" sz="2400" b="0" i="0" smtClean="0">
                                      <a:latin typeface="Cambria Math" panose="02040503050406030204" pitchFamily="18" charset="0"/>
                                      <a:ea typeface="Cambria Math" panose="02040503050406030204" pitchFamily="18" charset="0"/>
                                    </a:rPr>
                                    <m:t>P</m:t>
                                  </m:r>
                                </m:e>
                                <m:sub>
                                  <m:r>
                                    <a:rPr lang="en-US" altLang="zh-CN" sz="2400" i="1">
                                      <a:latin typeface="Cambria Math" panose="02040503050406030204" pitchFamily="18" charset="0"/>
                                      <a:ea typeface="Cambria Math" panose="02040503050406030204" pitchFamily="18" charset="0"/>
                                    </a:rPr>
                                    <m:t>𝑖</m:t>
                                  </m:r>
                                </m:sub>
                              </m:sSub>
                            </m:e>
                          </m:nary>
                          <m:r>
                            <a:rPr lang="en-US" altLang="zh-CN" sz="2400" b="0" i="1" smtClean="0">
                              <a:latin typeface="Cambria Math" panose="02040503050406030204" pitchFamily="18" charset="0"/>
                              <a:ea typeface="Cambria Math" panose="02040503050406030204" pitchFamily="18" charset="0"/>
                            </a:rPr>
                            <m:t>= </m:t>
                          </m:r>
                          <m:r>
                            <a:rPr lang="en-US" altLang="zh-CN" sz="2400" i="1">
                              <a:latin typeface="Cambria Math" panose="02040503050406030204" pitchFamily="18" charset="0"/>
                            </a:rPr>
                            <m:t>𝑊</m:t>
                          </m:r>
                        </m:e>
                        <m:sub>
                          <m:r>
                            <a:rPr lang="en-US" altLang="zh-CN" sz="2400" i="1">
                              <a:latin typeface="Cambria Math" panose="02040503050406030204" pitchFamily="18" charset="0"/>
                            </a:rPr>
                            <m:t>𝑅𝐺𝐵𝑇</m:t>
                          </m:r>
                        </m:sub>
                      </m:sSub>
                      <m:r>
                        <m:rPr>
                          <m:sty m:val="p"/>
                        </m:rPr>
                        <a:rPr lang="en-US" altLang="zh-CN" sz="2400" smtClean="0">
                          <a:latin typeface="Cambria Math" panose="02040503050406030204" pitchFamily="18" charset="0"/>
                        </a:rPr>
                        <m:t>P</m:t>
                      </m:r>
                    </m:oMath>
                  </m:oMathPara>
                </a14:m>
                <a:endParaRPr lang="zh-CN" altLang="en-US" sz="2400" dirty="0">
                  <a:latin typeface="Arial" panose="020B0604020202020204" pitchFamily="34" charset="0"/>
                  <a:cs typeface="Arial" panose="020B0604020202020204" pitchFamily="34" charset="0"/>
                </a:endParaRPr>
              </a:p>
            </p:txBody>
          </p:sp>
        </mc:Choice>
        <mc:Fallback xmlns="">
          <p:sp>
            <p:nvSpPr>
              <p:cNvPr id="120" name="内容占位符 2"/>
              <p:cNvSpPr txBox="1">
                <a:spLocks noRot="1" noChangeAspect="1" noMove="1" noResize="1" noEditPoints="1" noAdjustHandles="1" noChangeArrowheads="1" noChangeShapeType="1" noTextEdit="1"/>
              </p:cNvSpPr>
              <p:nvPr/>
            </p:nvSpPr>
            <p:spPr>
              <a:xfrm>
                <a:off x="1287468" y="4985249"/>
                <a:ext cx="3361788" cy="1265588"/>
              </a:xfrm>
              <a:prstGeom prst="rect">
                <a:avLst/>
              </a:prstGeom>
              <a:blipFill>
                <a:blip r:embed="rId8"/>
                <a:stretch>
                  <a:fillRect/>
                </a:stretch>
              </a:blipFill>
            </p:spPr>
            <p:txBody>
              <a:bodyPr/>
              <a:lstStyle/>
              <a:p>
                <a:r>
                  <a:rPr lang="zh-CN" altLang="en-US">
                    <a:noFill/>
                  </a:rPr>
                  <a:t> </a:t>
                </a:r>
              </a:p>
            </p:txBody>
          </p:sp>
        </mc:Fallback>
      </mc:AlternateContent>
      <p:sp>
        <p:nvSpPr>
          <p:cNvPr id="122" name="Action Button: Help 38">
            <a:hlinkClick r:id="" action="ppaction://noaction" highlightClick="1"/>
            <a:extLst>
              <a:ext uri="{FF2B5EF4-FFF2-40B4-BE49-F238E27FC236}">
                <a16:creationId xmlns:a16="http://schemas.microsoft.com/office/drawing/2014/main" id="{8F4D759F-3E20-D544-8020-B445DE5AAC40}"/>
              </a:ext>
            </a:extLst>
          </p:cNvPr>
          <p:cNvSpPr/>
          <p:nvPr/>
        </p:nvSpPr>
        <p:spPr>
          <a:xfrm>
            <a:off x="5284693" y="4985249"/>
            <a:ext cx="1017334" cy="1031777"/>
          </a:xfrm>
          <a:prstGeom prst="actionButtonHel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4" name="TextBox 35">
            <a:extLst>
              <a:ext uri="{FF2B5EF4-FFF2-40B4-BE49-F238E27FC236}">
                <a16:creationId xmlns:a16="http://schemas.microsoft.com/office/drawing/2014/main" id="{0E125B6D-BCAF-3B4A-B85E-679CC39F703B}"/>
              </a:ext>
            </a:extLst>
          </p:cNvPr>
          <p:cNvSpPr txBox="1"/>
          <p:nvPr/>
        </p:nvSpPr>
        <p:spPr>
          <a:xfrm>
            <a:off x="6206776" y="5902752"/>
            <a:ext cx="5051773" cy="461665"/>
          </a:xfrm>
          <a:prstGeom prst="rect">
            <a:avLst/>
          </a:prstGeom>
          <a:noFill/>
        </p:spPr>
        <p:txBody>
          <a:bodyPr wrap="square" rtlCol="0">
            <a:spAutoFit/>
          </a:bodyPr>
          <a:lstStyle/>
          <a:p>
            <a:pPr algn="ctr"/>
            <a:r>
              <a:rPr lang="en-US" altLang="zh-CN" sz="2400" dirty="0">
                <a:latin typeface="Arial" panose="020B0604020202020204" pitchFamily="34" charset="0"/>
                <a:cs typeface="Arial" panose="020B0604020202020204" pitchFamily="34" charset="0"/>
              </a:rPr>
              <a:t>Geometric palette P vertices (colors)</a:t>
            </a:r>
          </a:p>
        </p:txBody>
      </p:sp>
      <mc:AlternateContent xmlns:mc="http://schemas.openxmlformats.org/markup-compatibility/2006" xmlns:a14="http://schemas.microsoft.com/office/drawing/2010/main">
        <mc:Choice Requires="a14">
          <p:sp>
            <p:nvSpPr>
              <p:cNvPr id="121" name="内容占位符 2"/>
              <p:cNvSpPr txBox="1">
                <a:spLocks/>
              </p:cNvSpPr>
              <p:nvPr/>
            </p:nvSpPr>
            <p:spPr>
              <a:xfrm>
                <a:off x="4283420" y="5244815"/>
                <a:ext cx="2330264" cy="5401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i="1">
                              <a:latin typeface="Cambria Math" panose="02040503050406030204" pitchFamily="18" charset="0"/>
                            </a:rPr>
                            <m:t>= </m:t>
                          </m:r>
                          <m:r>
                            <a:rPr lang="en-US" altLang="zh-CN" i="1">
                              <a:latin typeface="Cambria Math" panose="02040503050406030204" pitchFamily="18" charset="0"/>
                            </a:rPr>
                            <m:t>𝑊</m:t>
                          </m:r>
                        </m:e>
                        <m:sub>
                          <m:r>
                            <a:rPr lang="en-US" altLang="zh-CN" i="1">
                              <a:latin typeface="Cambria Math" panose="02040503050406030204" pitchFamily="18" charset="0"/>
                            </a:rPr>
                            <m:t>𝑅𝐺𝐵𝑇</m:t>
                          </m:r>
                        </m:sub>
                      </m:sSub>
                    </m:oMath>
                  </m:oMathPara>
                </a14:m>
                <a:endParaRPr lang="zh-CN" altLang="en-US" dirty="0">
                  <a:latin typeface="Arial" panose="020B0604020202020204" pitchFamily="34" charset="0"/>
                  <a:cs typeface="Arial" panose="020B0604020202020204" pitchFamily="34" charset="0"/>
                </a:endParaRPr>
              </a:p>
            </p:txBody>
          </p:sp>
        </mc:Choice>
        <mc:Fallback xmlns="">
          <p:sp>
            <p:nvSpPr>
              <p:cNvPr id="121" name="内容占位符 2"/>
              <p:cNvSpPr txBox="1">
                <a:spLocks noRot="1" noChangeAspect="1" noMove="1" noResize="1" noEditPoints="1" noAdjustHandles="1" noChangeArrowheads="1" noChangeShapeType="1" noTextEdit="1"/>
              </p:cNvSpPr>
              <p:nvPr/>
            </p:nvSpPr>
            <p:spPr>
              <a:xfrm>
                <a:off x="4283420" y="5244815"/>
                <a:ext cx="2330264" cy="540118"/>
              </a:xfrm>
              <a:prstGeom prst="rect">
                <a:avLst/>
              </a:prstGeom>
              <a:blipFill>
                <a:blip r:embed="rId9"/>
                <a:stretch>
                  <a:fillRect/>
                </a:stretch>
              </a:blipFill>
            </p:spPr>
            <p:txBody>
              <a:bodyPr/>
              <a:lstStyle/>
              <a:p>
                <a:r>
                  <a:rPr lang="zh-CN" altLang="en-US">
                    <a:noFill/>
                  </a:rPr>
                  <a:t> </a:t>
                </a:r>
              </a:p>
            </p:txBody>
          </p:sp>
        </mc:Fallback>
      </mc:AlternateContent>
      <p:grpSp>
        <p:nvGrpSpPr>
          <p:cNvPr id="19" name="组合 18"/>
          <p:cNvGrpSpPr/>
          <p:nvPr/>
        </p:nvGrpSpPr>
        <p:grpSpPr>
          <a:xfrm>
            <a:off x="3335010" y="2797549"/>
            <a:ext cx="6680516" cy="1279189"/>
            <a:chOff x="3335010" y="3059529"/>
            <a:chExt cx="6680516" cy="1279189"/>
          </a:xfrm>
        </p:grpSpPr>
        <p:cxnSp>
          <p:nvCxnSpPr>
            <p:cNvPr id="10" name="直接箭头连接符 9"/>
            <p:cNvCxnSpPr>
              <a:stCxn id="72" idx="0"/>
              <a:endCxn id="79" idx="5"/>
            </p:cNvCxnSpPr>
            <p:nvPr/>
          </p:nvCxnSpPr>
          <p:spPr>
            <a:xfrm flipH="1" flipV="1">
              <a:off x="3335010" y="3059529"/>
              <a:ext cx="3829744" cy="127918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9" name="直接箭头连接符 88"/>
            <p:cNvCxnSpPr>
              <a:stCxn id="72" idx="0"/>
              <a:endCxn id="73" idx="2"/>
            </p:cNvCxnSpPr>
            <p:nvPr/>
          </p:nvCxnSpPr>
          <p:spPr>
            <a:xfrm flipV="1">
              <a:off x="7164754" y="3561565"/>
              <a:ext cx="2850772" cy="77715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cxnSp>
        <p:nvCxnSpPr>
          <p:cNvPr id="100" name="直接连接符 99"/>
          <p:cNvCxnSpPr/>
          <p:nvPr/>
        </p:nvCxnSpPr>
        <p:spPr>
          <a:xfrm flipV="1">
            <a:off x="9207908" y="1978334"/>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02" name="组合 101"/>
          <p:cNvGrpSpPr/>
          <p:nvPr/>
        </p:nvGrpSpPr>
        <p:grpSpPr>
          <a:xfrm>
            <a:off x="934320" y="1561508"/>
            <a:ext cx="6369493" cy="625399"/>
            <a:chOff x="934320" y="1561508"/>
            <a:chExt cx="6369493" cy="625399"/>
          </a:xfrm>
        </p:grpSpPr>
        <p:grpSp>
          <p:nvGrpSpPr>
            <p:cNvPr id="109" name="组合 108"/>
            <p:cNvGrpSpPr/>
            <p:nvPr/>
          </p:nvGrpSpPr>
          <p:grpSpPr>
            <a:xfrm>
              <a:off x="1438136" y="1580819"/>
              <a:ext cx="355207" cy="400110"/>
              <a:chOff x="4906689" y="2877765"/>
              <a:chExt cx="355207" cy="400110"/>
            </a:xfrm>
          </p:grpSpPr>
          <p:sp>
            <p:nvSpPr>
              <p:cNvPr id="127" name="圆角矩形 126"/>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28" name="文本框 127"/>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10" name="组合 109"/>
            <p:cNvGrpSpPr/>
            <p:nvPr/>
          </p:nvGrpSpPr>
          <p:grpSpPr>
            <a:xfrm>
              <a:off x="3280392" y="1577426"/>
              <a:ext cx="355207" cy="400110"/>
              <a:chOff x="5949226" y="2874372"/>
              <a:chExt cx="355207" cy="400110"/>
            </a:xfrm>
          </p:grpSpPr>
          <p:sp>
            <p:nvSpPr>
              <p:cNvPr id="119" name="圆角矩形 118"/>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26" name="文本框 125"/>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t</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111" name="组合 110"/>
            <p:cNvGrpSpPr/>
            <p:nvPr/>
          </p:nvGrpSpPr>
          <p:grpSpPr>
            <a:xfrm>
              <a:off x="6317927" y="1561508"/>
              <a:ext cx="985886" cy="400110"/>
              <a:chOff x="6317927" y="1561508"/>
              <a:chExt cx="985886" cy="400110"/>
            </a:xfrm>
          </p:grpSpPr>
          <p:sp>
            <p:nvSpPr>
              <p:cNvPr id="117" name="圆角矩形 116"/>
              <p:cNvSpPr/>
              <p:nvPr/>
            </p:nvSpPr>
            <p:spPr>
              <a:xfrm>
                <a:off x="6470377" y="1616682"/>
                <a:ext cx="625850"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18" name="文本框 117"/>
              <p:cNvSpPr txBox="1"/>
              <p:nvPr/>
            </p:nvSpPr>
            <p:spPr>
              <a:xfrm>
                <a:off x="6317927" y="1561508"/>
                <a:ext cx="985886"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N-1</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112" name="文本框 111"/>
            <p:cNvSpPr txBox="1"/>
            <p:nvPr/>
          </p:nvSpPr>
          <p:spPr>
            <a:xfrm>
              <a:off x="934320" y="1786797"/>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113" name="直接箭头连接符 112"/>
            <p:cNvCxnSpPr/>
            <p:nvPr/>
          </p:nvCxnSpPr>
          <p:spPr>
            <a:xfrm>
              <a:off x="1247664" y="2037156"/>
              <a:ext cx="5917089"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直接连接符 113"/>
            <p:cNvCxnSpPr>
              <a:endCxn id="128" idx="2"/>
            </p:cNvCxnSpPr>
            <p:nvPr/>
          </p:nvCxnSpPr>
          <p:spPr>
            <a:xfrm flipV="1">
              <a:off x="1615739" y="1980929"/>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5" name="直接连接符 114"/>
            <p:cNvCxnSpPr>
              <a:endCxn id="126" idx="2"/>
            </p:cNvCxnSpPr>
            <p:nvPr/>
          </p:nvCxnSpPr>
          <p:spPr>
            <a:xfrm flipV="1">
              <a:off x="3457994" y="1977536"/>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6" name="直接连接符 115"/>
            <p:cNvCxnSpPr>
              <a:endCxn id="118" idx="2"/>
            </p:cNvCxnSpPr>
            <p:nvPr/>
          </p:nvCxnSpPr>
          <p:spPr>
            <a:xfrm flipV="1">
              <a:off x="6760132" y="1976252"/>
              <a:ext cx="0" cy="609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71" name="组合 170"/>
          <p:cNvGrpSpPr/>
          <p:nvPr/>
        </p:nvGrpSpPr>
        <p:grpSpPr>
          <a:xfrm>
            <a:off x="893152" y="2276728"/>
            <a:ext cx="6447176" cy="1396885"/>
            <a:chOff x="893152" y="2276728"/>
            <a:chExt cx="6447176" cy="1396885"/>
          </a:xfrm>
        </p:grpSpPr>
        <p:grpSp>
          <p:nvGrpSpPr>
            <p:cNvPr id="172" name="组合 171"/>
            <p:cNvGrpSpPr/>
            <p:nvPr/>
          </p:nvGrpSpPr>
          <p:grpSpPr>
            <a:xfrm>
              <a:off x="893152" y="2276728"/>
              <a:ext cx="6447176" cy="1396885"/>
              <a:chOff x="940406" y="3150288"/>
              <a:chExt cx="6447176" cy="1396885"/>
            </a:xfrm>
          </p:grpSpPr>
          <p:grpSp>
            <p:nvGrpSpPr>
              <p:cNvPr id="178" name="组合 177"/>
              <p:cNvGrpSpPr/>
              <p:nvPr/>
            </p:nvGrpSpPr>
            <p:grpSpPr>
              <a:xfrm>
                <a:off x="6059884" y="3150288"/>
                <a:ext cx="1327698" cy="1338630"/>
                <a:chOff x="6059884" y="3150288"/>
                <a:chExt cx="1327698" cy="1338630"/>
              </a:xfrm>
            </p:grpSpPr>
            <p:sp>
              <p:nvSpPr>
                <p:cNvPr id="190" name="矩形 189"/>
                <p:cNvSpPr/>
                <p:nvPr/>
              </p:nvSpPr>
              <p:spPr>
                <a:xfrm>
                  <a:off x="6059884" y="3150288"/>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91" name="任意多边形 190"/>
                <p:cNvSpPr/>
                <p:nvPr/>
              </p:nvSpPr>
              <p:spPr>
                <a:xfrm>
                  <a:off x="6408361" y="3390865"/>
                  <a:ext cx="592328" cy="788528"/>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 name="connsiteX0" fmla="*/ 222605 w 627888"/>
                    <a:gd name="connsiteY0" fmla="*/ 0 h 879968"/>
                    <a:gd name="connsiteX1" fmla="*/ 0 w 627888"/>
                    <a:gd name="connsiteY1" fmla="*/ 282560 h 879968"/>
                    <a:gd name="connsiteX2" fmla="*/ 103632 w 627888"/>
                    <a:gd name="connsiteY2" fmla="*/ 678800 h 879968"/>
                    <a:gd name="connsiteX3" fmla="*/ 542544 w 627888"/>
                    <a:gd name="connsiteY3" fmla="*/ 879968 h 879968"/>
                    <a:gd name="connsiteX4" fmla="*/ 627888 w 627888"/>
                    <a:gd name="connsiteY4" fmla="*/ 434960 h 879968"/>
                    <a:gd name="connsiteX5" fmla="*/ 222605 w 627888"/>
                    <a:gd name="connsiteY5" fmla="*/ 0 h 879968"/>
                    <a:gd name="connsiteX0" fmla="*/ 252750 w 627888"/>
                    <a:gd name="connsiteY0" fmla="*/ 0 h 879968"/>
                    <a:gd name="connsiteX1" fmla="*/ 0 w 627888"/>
                    <a:gd name="connsiteY1" fmla="*/ 282560 h 879968"/>
                    <a:gd name="connsiteX2" fmla="*/ 103632 w 627888"/>
                    <a:gd name="connsiteY2" fmla="*/ 678800 h 879968"/>
                    <a:gd name="connsiteX3" fmla="*/ 542544 w 627888"/>
                    <a:gd name="connsiteY3" fmla="*/ 879968 h 879968"/>
                    <a:gd name="connsiteX4" fmla="*/ 627888 w 627888"/>
                    <a:gd name="connsiteY4" fmla="*/ 434960 h 879968"/>
                    <a:gd name="connsiteX5" fmla="*/ 252750 w 627888"/>
                    <a:gd name="connsiteY5" fmla="*/ 0 h 879968"/>
                    <a:gd name="connsiteX0" fmla="*/ 252750 w 597408"/>
                    <a:gd name="connsiteY0" fmla="*/ 0 h 879968"/>
                    <a:gd name="connsiteX1" fmla="*/ 0 w 597408"/>
                    <a:gd name="connsiteY1" fmla="*/ 282560 h 879968"/>
                    <a:gd name="connsiteX2" fmla="*/ 103632 w 597408"/>
                    <a:gd name="connsiteY2" fmla="*/ 678800 h 879968"/>
                    <a:gd name="connsiteX3" fmla="*/ 542544 w 597408"/>
                    <a:gd name="connsiteY3" fmla="*/ 879968 h 879968"/>
                    <a:gd name="connsiteX4" fmla="*/ 597408 w 597408"/>
                    <a:gd name="connsiteY4" fmla="*/ 331328 h 879968"/>
                    <a:gd name="connsiteX5" fmla="*/ 252750 w 597408"/>
                    <a:gd name="connsiteY5" fmla="*/ 0 h 879968"/>
                    <a:gd name="connsiteX0" fmla="*/ 252750 w 597408"/>
                    <a:gd name="connsiteY0" fmla="*/ 0 h 788528"/>
                    <a:gd name="connsiteX1" fmla="*/ 0 w 597408"/>
                    <a:gd name="connsiteY1" fmla="*/ 282560 h 788528"/>
                    <a:gd name="connsiteX2" fmla="*/ 103632 w 597408"/>
                    <a:gd name="connsiteY2" fmla="*/ 678800 h 788528"/>
                    <a:gd name="connsiteX3" fmla="*/ 481584 w 597408"/>
                    <a:gd name="connsiteY3" fmla="*/ 788528 h 788528"/>
                    <a:gd name="connsiteX4" fmla="*/ 597408 w 597408"/>
                    <a:gd name="connsiteY4" fmla="*/ 331328 h 788528"/>
                    <a:gd name="connsiteX5" fmla="*/ 252750 w 597408"/>
                    <a:gd name="connsiteY5" fmla="*/ 0 h 788528"/>
                    <a:gd name="connsiteX0" fmla="*/ 252750 w 597408"/>
                    <a:gd name="connsiteY0" fmla="*/ 0 h 788528"/>
                    <a:gd name="connsiteX1" fmla="*/ 0 w 597408"/>
                    <a:gd name="connsiteY1" fmla="*/ 282560 h 788528"/>
                    <a:gd name="connsiteX2" fmla="*/ 91440 w 597408"/>
                    <a:gd name="connsiteY2" fmla="*/ 630032 h 788528"/>
                    <a:gd name="connsiteX3" fmla="*/ 481584 w 597408"/>
                    <a:gd name="connsiteY3" fmla="*/ 788528 h 788528"/>
                    <a:gd name="connsiteX4" fmla="*/ 597408 w 597408"/>
                    <a:gd name="connsiteY4" fmla="*/ 331328 h 788528"/>
                    <a:gd name="connsiteX5" fmla="*/ 252750 w 597408"/>
                    <a:gd name="connsiteY5" fmla="*/ 0 h 788528"/>
                    <a:gd name="connsiteX0" fmla="*/ 247670 w 592328"/>
                    <a:gd name="connsiteY0" fmla="*/ 0 h 788528"/>
                    <a:gd name="connsiteX1" fmla="*/ 0 w 592328"/>
                    <a:gd name="connsiteY1" fmla="*/ 226680 h 788528"/>
                    <a:gd name="connsiteX2" fmla="*/ 86360 w 592328"/>
                    <a:gd name="connsiteY2" fmla="*/ 630032 h 788528"/>
                    <a:gd name="connsiteX3" fmla="*/ 476504 w 592328"/>
                    <a:gd name="connsiteY3" fmla="*/ 788528 h 788528"/>
                    <a:gd name="connsiteX4" fmla="*/ 592328 w 592328"/>
                    <a:gd name="connsiteY4" fmla="*/ 331328 h 788528"/>
                    <a:gd name="connsiteX5" fmla="*/ 247670 w 592328"/>
                    <a:gd name="connsiteY5" fmla="*/ 0 h 78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328" h="788528">
                      <a:moveTo>
                        <a:pt x="247670" y="0"/>
                      </a:moveTo>
                      <a:lnTo>
                        <a:pt x="0" y="226680"/>
                      </a:lnTo>
                      <a:lnTo>
                        <a:pt x="86360" y="630032"/>
                      </a:lnTo>
                      <a:lnTo>
                        <a:pt x="476504" y="788528"/>
                      </a:lnTo>
                      <a:lnTo>
                        <a:pt x="592328" y="331328"/>
                      </a:lnTo>
                      <a:lnTo>
                        <a:pt x="24767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192" name="组合 191"/>
                <p:cNvGrpSpPr/>
                <p:nvPr/>
              </p:nvGrpSpPr>
              <p:grpSpPr>
                <a:xfrm>
                  <a:off x="6349281" y="3337515"/>
                  <a:ext cx="684175" cy="875794"/>
                  <a:chOff x="9879996" y="5121927"/>
                  <a:chExt cx="684175" cy="875794"/>
                </a:xfrm>
              </p:grpSpPr>
              <p:sp>
                <p:nvSpPr>
                  <p:cNvPr id="193" name="Oval 78">
                    <a:extLst>
                      <a:ext uri="{FF2B5EF4-FFF2-40B4-BE49-F238E27FC236}">
                        <a16:creationId xmlns:a16="http://schemas.microsoft.com/office/drawing/2014/main" id="{827FC855-4BDC-9645-9D6D-92B6F022A356}"/>
                      </a:ext>
                    </a:extLst>
                  </p:cNvPr>
                  <p:cNvSpPr/>
                  <p:nvPr/>
                </p:nvSpPr>
                <p:spPr>
                  <a:xfrm>
                    <a:off x="9879996" y="534504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194" name="Oval 79">
                    <a:extLst>
                      <a:ext uri="{FF2B5EF4-FFF2-40B4-BE49-F238E27FC236}">
                        <a16:creationId xmlns:a16="http://schemas.microsoft.com/office/drawing/2014/main" id="{66500CF2-FF33-2940-BAE0-6142EBE2B1F3}"/>
                      </a:ext>
                    </a:extLst>
                  </p:cNvPr>
                  <p:cNvSpPr/>
                  <p:nvPr/>
                </p:nvSpPr>
                <p:spPr>
                  <a:xfrm>
                    <a:off x="10137653" y="5121927"/>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195" name="Oval 80">
                    <a:extLst>
                      <a:ext uri="{FF2B5EF4-FFF2-40B4-BE49-F238E27FC236}">
                        <a16:creationId xmlns:a16="http://schemas.microsoft.com/office/drawing/2014/main" id="{D692DAEC-41E4-624F-9DA4-46B4EC0A08AC}"/>
                      </a:ext>
                    </a:extLst>
                  </p:cNvPr>
                  <p:cNvSpPr/>
                  <p:nvPr/>
                </p:nvSpPr>
                <p:spPr>
                  <a:xfrm>
                    <a:off x="10456171" y="545623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196" name="Oval 81">
                    <a:extLst>
                      <a:ext uri="{FF2B5EF4-FFF2-40B4-BE49-F238E27FC236}">
                        <a16:creationId xmlns:a16="http://schemas.microsoft.com/office/drawing/2014/main" id="{FD57E963-C4FD-D345-B321-26BE9FFD9BF1}"/>
                      </a:ext>
                    </a:extLst>
                  </p:cNvPr>
                  <p:cNvSpPr/>
                  <p:nvPr/>
                </p:nvSpPr>
                <p:spPr>
                  <a:xfrm>
                    <a:off x="9974117" y="57318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197" name="Oval 82">
                    <a:extLst>
                      <a:ext uri="{FF2B5EF4-FFF2-40B4-BE49-F238E27FC236}">
                        <a16:creationId xmlns:a16="http://schemas.microsoft.com/office/drawing/2014/main" id="{1705314D-27FE-7443-B1E3-F8FD17FA4E6F}"/>
                      </a:ext>
                    </a:extLst>
                  </p:cNvPr>
                  <p:cNvSpPr/>
                  <p:nvPr/>
                </p:nvSpPr>
                <p:spPr>
                  <a:xfrm>
                    <a:off x="10361271" y="5889721"/>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grpSp>
          </p:grpSp>
          <p:grpSp>
            <p:nvGrpSpPr>
              <p:cNvPr id="179" name="组合 178"/>
              <p:cNvGrpSpPr/>
              <p:nvPr/>
            </p:nvGrpSpPr>
            <p:grpSpPr>
              <a:xfrm>
                <a:off x="940406" y="3208543"/>
                <a:ext cx="1327698" cy="1338630"/>
                <a:chOff x="940406" y="3208543"/>
                <a:chExt cx="1327698" cy="1338630"/>
              </a:xfrm>
            </p:grpSpPr>
            <p:sp>
              <p:nvSpPr>
                <p:cNvPr id="183" name="矩形 182"/>
                <p:cNvSpPr/>
                <p:nvPr/>
              </p:nvSpPr>
              <p:spPr>
                <a:xfrm>
                  <a:off x="940406" y="3208543"/>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84" name="任意多边形 183"/>
                <p:cNvSpPr/>
                <p:nvPr/>
              </p:nvSpPr>
              <p:spPr>
                <a:xfrm>
                  <a:off x="1244117" y="3395374"/>
                  <a:ext cx="605330" cy="98582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10048 w 602901"/>
                    <a:gd name="connsiteY0" fmla="*/ 0 h 1115367"/>
                    <a:gd name="connsiteX1" fmla="*/ 0 w 602901"/>
                    <a:gd name="connsiteY1" fmla="*/ 803868 h 1115367"/>
                    <a:gd name="connsiteX2" fmla="*/ 602901 w 602901"/>
                    <a:gd name="connsiteY2" fmla="*/ 1115367 h 1115367"/>
                    <a:gd name="connsiteX3" fmla="*/ 544370 w 602901"/>
                    <a:gd name="connsiteY3" fmla="*/ 450752 h 1115367"/>
                    <a:gd name="connsiteX4" fmla="*/ 10048 w 602901"/>
                    <a:gd name="connsiteY4" fmla="*/ 0 h 1115367"/>
                    <a:gd name="connsiteX0" fmla="*/ 10048 w 544370"/>
                    <a:gd name="connsiteY0" fmla="*/ 0 h 1077267"/>
                    <a:gd name="connsiteX1" fmla="*/ 0 w 544370"/>
                    <a:gd name="connsiteY1" fmla="*/ 803868 h 1077267"/>
                    <a:gd name="connsiteX2" fmla="*/ 511461 w 544370"/>
                    <a:gd name="connsiteY2" fmla="*/ 1077267 h 1077267"/>
                    <a:gd name="connsiteX3" fmla="*/ 544370 w 544370"/>
                    <a:gd name="connsiteY3" fmla="*/ 450752 h 1077267"/>
                    <a:gd name="connsiteX4" fmla="*/ 10048 w 544370"/>
                    <a:gd name="connsiteY4" fmla="*/ 0 h 1077267"/>
                    <a:gd name="connsiteX0" fmla="*/ 10048 w 544370"/>
                    <a:gd name="connsiteY0" fmla="*/ 0 h 985827"/>
                    <a:gd name="connsiteX1" fmla="*/ 0 w 544370"/>
                    <a:gd name="connsiteY1" fmla="*/ 712428 h 985827"/>
                    <a:gd name="connsiteX2" fmla="*/ 511461 w 544370"/>
                    <a:gd name="connsiteY2" fmla="*/ 985827 h 985827"/>
                    <a:gd name="connsiteX3" fmla="*/ 544370 w 544370"/>
                    <a:gd name="connsiteY3" fmla="*/ 359312 h 985827"/>
                    <a:gd name="connsiteX4" fmla="*/ 10048 w 544370"/>
                    <a:gd name="connsiteY4" fmla="*/ 0 h 985827"/>
                    <a:gd name="connsiteX0" fmla="*/ 71008 w 605330"/>
                    <a:gd name="connsiteY0" fmla="*/ 0 h 985827"/>
                    <a:gd name="connsiteX1" fmla="*/ 0 w 605330"/>
                    <a:gd name="connsiteY1" fmla="*/ 712428 h 985827"/>
                    <a:gd name="connsiteX2" fmla="*/ 572421 w 605330"/>
                    <a:gd name="connsiteY2" fmla="*/ 985827 h 985827"/>
                    <a:gd name="connsiteX3" fmla="*/ 605330 w 605330"/>
                    <a:gd name="connsiteY3" fmla="*/ 359312 h 985827"/>
                    <a:gd name="connsiteX4" fmla="*/ 71008 w 605330"/>
                    <a:gd name="connsiteY4" fmla="*/ 0 h 985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330" h="985827">
                      <a:moveTo>
                        <a:pt x="71008" y="0"/>
                      </a:moveTo>
                      <a:lnTo>
                        <a:pt x="0" y="712428"/>
                      </a:lnTo>
                      <a:lnTo>
                        <a:pt x="572421" y="985827"/>
                      </a:lnTo>
                      <a:lnTo>
                        <a:pt x="605330" y="359312"/>
                      </a:lnTo>
                      <a:lnTo>
                        <a:pt x="7100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185" name="组合 184"/>
                <p:cNvGrpSpPr/>
                <p:nvPr/>
              </p:nvGrpSpPr>
              <p:grpSpPr>
                <a:xfrm>
                  <a:off x="1195208" y="3361320"/>
                  <a:ext cx="682950" cy="1066261"/>
                  <a:chOff x="5016857" y="5091732"/>
                  <a:chExt cx="682950" cy="1066261"/>
                </a:xfrm>
              </p:grpSpPr>
              <p:sp>
                <p:nvSpPr>
                  <p:cNvPr id="186" name="Oval 68">
                    <a:extLst>
                      <a:ext uri="{FF2B5EF4-FFF2-40B4-BE49-F238E27FC236}">
                        <a16:creationId xmlns:a16="http://schemas.microsoft.com/office/drawing/2014/main" id="{C52417DA-C316-664F-8D1F-4617FC954115}"/>
                      </a:ext>
                    </a:extLst>
                  </p:cNvPr>
                  <p:cNvSpPr/>
                  <p:nvPr/>
                </p:nvSpPr>
                <p:spPr>
                  <a:xfrm>
                    <a:off x="5091788" y="50917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187" name="Oval 70">
                    <a:extLst>
                      <a:ext uri="{FF2B5EF4-FFF2-40B4-BE49-F238E27FC236}">
                        <a16:creationId xmlns:a16="http://schemas.microsoft.com/office/drawing/2014/main" id="{2DAF4F58-3C53-784B-9F59-99928283FCA7}"/>
                      </a:ext>
                    </a:extLst>
                  </p:cNvPr>
                  <p:cNvSpPr/>
                  <p:nvPr/>
                </p:nvSpPr>
                <p:spPr>
                  <a:xfrm>
                    <a:off x="501685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188" name="Oval 69">
                    <a:extLst>
                      <a:ext uri="{FF2B5EF4-FFF2-40B4-BE49-F238E27FC236}">
                        <a16:creationId xmlns:a16="http://schemas.microsoft.com/office/drawing/2014/main" id="{B6F42F02-D0FF-6646-B13A-89EA436CBFEC}"/>
                      </a:ext>
                    </a:extLst>
                  </p:cNvPr>
                  <p:cNvSpPr/>
                  <p:nvPr/>
                </p:nvSpPr>
                <p:spPr>
                  <a:xfrm>
                    <a:off x="5591807" y="540923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189" name="Oval 71">
                    <a:extLst>
                      <a:ext uri="{FF2B5EF4-FFF2-40B4-BE49-F238E27FC236}">
                        <a16:creationId xmlns:a16="http://schemas.microsoft.com/office/drawing/2014/main" id="{90A81153-8C6F-684F-B62B-1D2DA9315AB9}"/>
                      </a:ext>
                    </a:extLst>
                  </p:cNvPr>
                  <p:cNvSpPr/>
                  <p:nvPr/>
                </p:nvSpPr>
                <p:spPr>
                  <a:xfrm>
                    <a:off x="5561327" y="604999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grpSp>
          </p:grpSp>
          <p:cxnSp>
            <p:nvCxnSpPr>
              <p:cNvPr id="180" name="直接连接符 179"/>
              <p:cNvCxnSpPr>
                <a:stCxn id="188" idx="6"/>
                <a:endCxn id="195" idx="2"/>
              </p:cNvCxnSpPr>
              <p:nvPr/>
            </p:nvCxnSpPr>
            <p:spPr>
              <a:xfrm flipV="1">
                <a:off x="1878158" y="3725827"/>
                <a:ext cx="5047298" cy="6993"/>
              </a:xfrm>
              <a:prstGeom prst="line">
                <a:avLst/>
              </a:prstGeom>
            </p:spPr>
            <p:style>
              <a:lnRef idx="1">
                <a:schemeClr val="dk1"/>
              </a:lnRef>
              <a:fillRef idx="0">
                <a:schemeClr val="dk1"/>
              </a:fillRef>
              <a:effectRef idx="0">
                <a:schemeClr val="dk1"/>
              </a:effectRef>
              <a:fontRef idx="minor">
                <a:schemeClr val="tx1"/>
              </a:fontRef>
            </p:style>
          </p:cxnSp>
          <p:cxnSp>
            <p:nvCxnSpPr>
              <p:cNvPr id="181" name="直接连接符 180"/>
              <p:cNvCxnSpPr>
                <a:stCxn id="187" idx="6"/>
                <a:endCxn id="196" idx="2"/>
              </p:cNvCxnSpPr>
              <p:nvPr/>
            </p:nvCxnSpPr>
            <p:spPr>
              <a:xfrm flipV="1">
                <a:off x="1303208" y="4001419"/>
                <a:ext cx="5140194" cy="90998"/>
              </a:xfrm>
              <a:prstGeom prst="line">
                <a:avLst/>
              </a:prstGeom>
            </p:spPr>
            <p:style>
              <a:lnRef idx="1">
                <a:schemeClr val="dk1"/>
              </a:lnRef>
              <a:fillRef idx="0">
                <a:schemeClr val="dk1"/>
              </a:fillRef>
              <a:effectRef idx="0">
                <a:schemeClr val="dk1"/>
              </a:effectRef>
              <a:fontRef idx="minor">
                <a:schemeClr val="tx1"/>
              </a:fontRef>
            </p:style>
          </p:cxnSp>
          <p:cxnSp>
            <p:nvCxnSpPr>
              <p:cNvPr id="182" name="直接连接符 181"/>
              <p:cNvCxnSpPr>
                <a:stCxn id="189" idx="6"/>
                <a:endCxn id="197" idx="3"/>
              </p:cNvCxnSpPr>
              <p:nvPr/>
            </p:nvCxnSpPr>
            <p:spPr>
              <a:xfrm flipV="1">
                <a:off x="1847678" y="4197493"/>
                <a:ext cx="4998694" cy="176088"/>
              </a:xfrm>
              <a:prstGeom prst="line">
                <a:avLst/>
              </a:prstGeom>
            </p:spPr>
            <p:style>
              <a:lnRef idx="1">
                <a:schemeClr val="dk1"/>
              </a:lnRef>
              <a:fillRef idx="0">
                <a:schemeClr val="dk1"/>
              </a:fillRef>
              <a:effectRef idx="0">
                <a:schemeClr val="dk1"/>
              </a:effectRef>
              <a:fontRef idx="minor">
                <a:schemeClr val="tx1"/>
              </a:fontRef>
            </p:style>
          </p:cxnSp>
        </p:grpSp>
        <p:grpSp>
          <p:nvGrpSpPr>
            <p:cNvPr id="173" name="组合 172"/>
            <p:cNvGrpSpPr/>
            <p:nvPr/>
          </p:nvGrpSpPr>
          <p:grpSpPr>
            <a:xfrm>
              <a:off x="1330885" y="2453415"/>
              <a:ext cx="5244615" cy="249470"/>
              <a:chOff x="1330885" y="2453415"/>
              <a:chExt cx="5244615" cy="249470"/>
            </a:xfrm>
          </p:grpSpPr>
          <p:cxnSp>
            <p:nvCxnSpPr>
              <p:cNvPr id="174" name="直接连接符 173"/>
              <p:cNvCxnSpPr>
                <a:stCxn id="175" idx="6"/>
                <a:endCxn id="193" idx="1"/>
              </p:cNvCxnSpPr>
              <p:nvPr/>
            </p:nvCxnSpPr>
            <p:spPr>
              <a:xfrm>
                <a:off x="4720190" y="2507415"/>
                <a:ext cx="1597653" cy="195470"/>
              </a:xfrm>
              <a:prstGeom prst="line">
                <a:avLst/>
              </a:prstGeom>
            </p:spPr>
            <p:style>
              <a:lnRef idx="1">
                <a:schemeClr val="dk1"/>
              </a:lnRef>
              <a:fillRef idx="0">
                <a:schemeClr val="dk1"/>
              </a:fillRef>
              <a:effectRef idx="0">
                <a:schemeClr val="dk1"/>
              </a:effectRef>
              <a:fontRef idx="minor">
                <a:schemeClr val="tx1"/>
              </a:fontRef>
            </p:style>
          </p:cxnSp>
          <p:sp>
            <p:nvSpPr>
              <p:cNvPr id="175" name="Oval 68">
                <a:extLst>
                  <a:ext uri="{FF2B5EF4-FFF2-40B4-BE49-F238E27FC236}">
                    <a16:creationId xmlns:a16="http://schemas.microsoft.com/office/drawing/2014/main" id="{C52417DA-C316-664F-8D1F-4617FC954115}"/>
                  </a:ext>
                </a:extLst>
              </p:cNvPr>
              <p:cNvSpPr/>
              <p:nvPr/>
            </p:nvSpPr>
            <p:spPr>
              <a:xfrm>
                <a:off x="4612190" y="2453415"/>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cxnSp>
            <p:nvCxnSpPr>
              <p:cNvPr id="176" name="直接连接符 175"/>
              <p:cNvCxnSpPr>
                <a:stCxn id="186" idx="6"/>
                <a:endCxn id="175" idx="2"/>
              </p:cNvCxnSpPr>
              <p:nvPr/>
            </p:nvCxnSpPr>
            <p:spPr>
              <a:xfrm flipV="1">
                <a:off x="1330885" y="2507415"/>
                <a:ext cx="3281305" cy="34345"/>
              </a:xfrm>
              <a:prstGeom prst="line">
                <a:avLst/>
              </a:prstGeom>
            </p:spPr>
            <p:style>
              <a:lnRef idx="1">
                <a:schemeClr val="dk1"/>
              </a:lnRef>
              <a:fillRef idx="0">
                <a:schemeClr val="dk1"/>
              </a:fillRef>
              <a:effectRef idx="0">
                <a:schemeClr val="dk1"/>
              </a:effectRef>
              <a:fontRef idx="minor">
                <a:schemeClr val="tx1"/>
              </a:fontRef>
            </p:style>
          </p:cxnSp>
          <p:cxnSp>
            <p:nvCxnSpPr>
              <p:cNvPr id="177" name="直接连接符 176"/>
              <p:cNvCxnSpPr>
                <a:stCxn id="175" idx="6"/>
                <a:endCxn id="194" idx="1"/>
              </p:cNvCxnSpPr>
              <p:nvPr/>
            </p:nvCxnSpPr>
            <p:spPr>
              <a:xfrm flipV="1">
                <a:off x="4720190" y="2479771"/>
                <a:ext cx="1855310" cy="27644"/>
              </a:xfrm>
              <a:prstGeom prst="line">
                <a:avLst/>
              </a:prstGeom>
            </p:spPr>
            <p:style>
              <a:lnRef idx="1">
                <a:schemeClr val="dk1"/>
              </a:lnRef>
              <a:fillRef idx="0">
                <a:schemeClr val="dk1"/>
              </a:fillRef>
              <a:effectRef idx="0">
                <a:schemeClr val="dk1"/>
              </a:effectRef>
              <a:fontRef idx="minor">
                <a:schemeClr val="tx1"/>
              </a:fontRef>
            </p:style>
          </p:cxnSp>
        </p:grpSp>
      </p:grpSp>
      <p:sp>
        <p:nvSpPr>
          <p:cNvPr id="65" name="Oval 78">
            <a:extLst>
              <a:ext uri="{FF2B5EF4-FFF2-40B4-BE49-F238E27FC236}">
                <a16:creationId xmlns:a16="http://schemas.microsoft.com/office/drawing/2014/main" id="{827FC855-4BDC-9645-9D6D-92B6F022A356}"/>
              </a:ext>
            </a:extLst>
          </p:cNvPr>
          <p:cNvSpPr/>
          <p:nvPr/>
        </p:nvSpPr>
        <p:spPr>
          <a:xfrm>
            <a:off x="6302027" y="2687069"/>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66" name="Oval 79">
            <a:extLst>
              <a:ext uri="{FF2B5EF4-FFF2-40B4-BE49-F238E27FC236}">
                <a16:creationId xmlns:a16="http://schemas.microsoft.com/office/drawing/2014/main" id="{66500CF2-FF33-2940-BAE0-6142EBE2B1F3}"/>
              </a:ext>
            </a:extLst>
          </p:cNvPr>
          <p:cNvSpPr/>
          <p:nvPr/>
        </p:nvSpPr>
        <p:spPr>
          <a:xfrm>
            <a:off x="6559684" y="2463955"/>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67" name="Oval 80">
            <a:extLst>
              <a:ext uri="{FF2B5EF4-FFF2-40B4-BE49-F238E27FC236}">
                <a16:creationId xmlns:a16="http://schemas.microsoft.com/office/drawing/2014/main" id="{D692DAEC-41E4-624F-9DA4-46B4EC0A08AC}"/>
              </a:ext>
            </a:extLst>
          </p:cNvPr>
          <p:cNvSpPr/>
          <p:nvPr/>
        </p:nvSpPr>
        <p:spPr>
          <a:xfrm>
            <a:off x="6878202" y="2798267"/>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68" name="Oval 81">
            <a:extLst>
              <a:ext uri="{FF2B5EF4-FFF2-40B4-BE49-F238E27FC236}">
                <a16:creationId xmlns:a16="http://schemas.microsoft.com/office/drawing/2014/main" id="{FD57E963-C4FD-D345-B321-26BE9FFD9BF1}"/>
              </a:ext>
            </a:extLst>
          </p:cNvPr>
          <p:cNvSpPr/>
          <p:nvPr/>
        </p:nvSpPr>
        <p:spPr>
          <a:xfrm>
            <a:off x="6396148" y="307385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69" name="Oval 82">
            <a:extLst>
              <a:ext uri="{FF2B5EF4-FFF2-40B4-BE49-F238E27FC236}">
                <a16:creationId xmlns:a16="http://schemas.microsoft.com/office/drawing/2014/main" id="{1705314D-27FE-7443-B1E3-F8FD17FA4E6F}"/>
              </a:ext>
            </a:extLst>
          </p:cNvPr>
          <p:cNvSpPr/>
          <p:nvPr/>
        </p:nvSpPr>
        <p:spPr>
          <a:xfrm>
            <a:off x="6783302" y="3231749"/>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70" name="Oval 68">
            <a:extLst>
              <a:ext uri="{FF2B5EF4-FFF2-40B4-BE49-F238E27FC236}">
                <a16:creationId xmlns:a16="http://schemas.microsoft.com/office/drawing/2014/main" id="{C52417DA-C316-664F-8D1F-4617FC954115}"/>
              </a:ext>
            </a:extLst>
          </p:cNvPr>
          <p:cNvSpPr/>
          <p:nvPr/>
        </p:nvSpPr>
        <p:spPr>
          <a:xfrm>
            <a:off x="1222885" y="2487760"/>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75" name="Oval 70">
            <a:extLst>
              <a:ext uri="{FF2B5EF4-FFF2-40B4-BE49-F238E27FC236}">
                <a16:creationId xmlns:a16="http://schemas.microsoft.com/office/drawing/2014/main" id="{2DAF4F58-3C53-784B-9F59-99928283FCA7}"/>
              </a:ext>
            </a:extLst>
          </p:cNvPr>
          <p:cNvSpPr/>
          <p:nvPr/>
        </p:nvSpPr>
        <p:spPr>
          <a:xfrm>
            <a:off x="1147954" y="3164857"/>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76" name="Oval 69">
            <a:extLst>
              <a:ext uri="{FF2B5EF4-FFF2-40B4-BE49-F238E27FC236}">
                <a16:creationId xmlns:a16="http://schemas.microsoft.com/office/drawing/2014/main" id="{B6F42F02-D0FF-6646-B13A-89EA436CBFEC}"/>
              </a:ext>
            </a:extLst>
          </p:cNvPr>
          <p:cNvSpPr/>
          <p:nvPr/>
        </p:nvSpPr>
        <p:spPr>
          <a:xfrm>
            <a:off x="1722904" y="2805260"/>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77" name="Oval 71">
            <a:extLst>
              <a:ext uri="{FF2B5EF4-FFF2-40B4-BE49-F238E27FC236}">
                <a16:creationId xmlns:a16="http://schemas.microsoft.com/office/drawing/2014/main" id="{90A81153-8C6F-684F-B62B-1D2DA9315AB9}"/>
              </a:ext>
            </a:extLst>
          </p:cNvPr>
          <p:cNvSpPr/>
          <p:nvPr/>
        </p:nvSpPr>
        <p:spPr>
          <a:xfrm>
            <a:off x="1692424" y="3446021"/>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78" name="Oval 68">
            <a:extLst>
              <a:ext uri="{FF2B5EF4-FFF2-40B4-BE49-F238E27FC236}">
                <a16:creationId xmlns:a16="http://schemas.microsoft.com/office/drawing/2014/main" id="{C52417DA-C316-664F-8D1F-4617FC954115}"/>
              </a:ext>
            </a:extLst>
          </p:cNvPr>
          <p:cNvSpPr/>
          <p:nvPr/>
        </p:nvSpPr>
        <p:spPr>
          <a:xfrm>
            <a:off x="4612190" y="2453415"/>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79" name="椭圆 78"/>
          <p:cNvSpPr/>
          <p:nvPr/>
        </p:nvSpPr>
        <p:spPr>
          <a:xfrm>
            <a:off x="3172408" y="2634947"/>
            <a:ext cx="190500" cy="190500"/>
          </a:xfrm>
          <a:prstGeom prst="ellipse">
            <a:avLst/>
          </a:prstGeom>
          <a:solidFill>
            <a:srgbClr val="83392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3" name="组合 2"/>
          <p:cNvGrpSpPr/>
          <p:nvPr/>
        </p:nvGrpSpPr>
        <p:grpSpPr>
          <a:xfrm>
            <a:off x="6263302" y="4999081"/>
            <a:ext cx="5157657" cy="729074"/>
            <a:chOff x="6263302" y="4999081"/>
            <a:chExt cx="5157657" cy="729074"/>
          </a:xfrm>
        </p:grpSpPr>
        <p:pic>
          <p:nvPicPr>
            <p:cNvPr id="13" name="图片 12"/>
            <p:cNvPicPr>
              <a:picLocks noChangeAspect="1"/>
            </p:cNvPicPr>
            <p:nvPr/>
          </p:nvPicPr>
          <p:blipFill>
            <a:blip r:embed="rId10"/>
            <a:stretch>
              <a:fillRect/>
            </a:stretch>
          </p:blipFill>
          <p:spPr>
            <a:xfrm>
              <a:off x="6263302" y="5168405"/>
              <a:ext cx="4790979" cy="559750"/>
            </a:xfrm>
            <a:prstGeom prst="rect">
              <a:avLst/>
            </a:prstGeom>
          </p:spPr>
        </p:pic>
        <p:sp>
          <p:nvSpPr>
            <p:cNvPr id="82" name="TextBox 35">
              <a:extLst>
                <a:ext uri="{FF2B5EF4-FFF2-40B4-BE49-F238E27FC236}">
                  <a16:creationId xmlns:a16="http://schemas.microsoft.com/office/drawing/2014/main" id="{0E125B6D-BCAF-3B4A-B85E-679CC39F703B}"/>
                </a:ext>
              </a:extLst>
            </p:cNvPr>
            <p:cNvSpPr txBox="1"/>
            <p:nvPr/>
          </p:nvSpPr>
          <p:spPr>
            <a:xfrm>
              <a:off x="10976485" y="4999081"/>
              <a:ext cx="444474" cy="461665"/>
            </a:xfrm>
            <a:prstGeom prst="rect">
              <a:avLst/>
            </a:prstGeom>
            <a:noFill/>
          </p:spPr>
          <p:txBody>
            <a:bodyPr wrap="square" rtlCol="0">
              <a:spAutoFit/>
            </a:bodyPr>
            <a:lstStyle/>
            <a:p>
              <a:pPr algn="ctr"/>
              <a:r>
                <a:rPr lang="en-US" altLang="zh-CN" sz="2400" dirty="0">
                  <a:latin typeface="Arial" panose="020B0604020202020204" pitchFamily="34" charset="0"/>
                  <a:cs typeface="Arial" panose="020B0604020202020204" pitchFamily="34" charset="0"/>
                </a:rPr>
                <a:t>T</a:t>
              </a:r>
              <a:endParaRPr lang="en-US" altLang="zh-CN" sz="2400" i="1" dirty="0">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1736168577"/>
      </p:ext>
    </p:extLst>
  </p:cSld>
  <p:clrMapOvr>
    <a:masterClrMapping/>
  </p:clrMapOvr>
  <mc:AlternateContent xmlns:mc="http://schemas.openxmlformats.org/markup-compatibility/2006" xmlns:p14="http://schemas.microsoft.com/office/powerpoint/2010/main">
    <mc:Choice Requires="p14">
      <p:transition spd="slow" p14:dur="2000" advTm="28685"/>
    </mc:Choice>
    <mc:Fallback xmlns="">
      <p:transition spd="slow" advTm="2868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additive="base">
                                        <p:cTn id="7" dur="500" fill="hold"/>
                                        <p:tgtEl>
                                          <p:spTgt spid="73"/>
                                        </p:tgtEl>
                                        <p:attrNameLst>
                                          <p:attrName>ppt_x</p:attrName>
                                        </p:attrNameLst>
                                      </p:cBhvr>
                                      <p:tavLst>
                                        <p:tav tm="0">
                                          <p:val>
                                            <p:strVal val="#ppt_x"/>
                                          </p:val>
                                        </p:tav>
                                        <p:tav tm="100000">
                                          <p:val>
                                            <p:strVal val="#ppt_x"/>
                                          </p:val>
                                        </p:tav>
                                      </p:tavLst>
                                    </p:anim>
                                    <p:anim calcmode="lin" valueType="num">
                                      <p:cBhvr additive="base">
                                        <p:cTn id="8" dur="500" fill="hold"/>
                                        <p:tgtEl>
                                          <p:spTgt spid="7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9"/>
                                        </p:tgtEl>
                                        <p:attrNameLst>
                                          <p:attrName>style.visibility</p:attrName>
                                        </p:attrNameLst>
                                      </p:cBhvr>
                                      <p:to>
                                        <p:strVal val="visible"/>
                                      </p:to>
                                    </p:set>
                                    <p:anim calcmode="lin" valueType="num">
                                      <p:cBhvr additive="base">
                                        <p:cTn id="11" dur="500" fill="hold"/>
                                        <p:tgtEl>
                                          <p:spTgt spid="79"/>
                                        </p:tgtEl>
                                        <p:attrNameLst>
                                          <p:attrName>ppt_x</p:attrName>
                                        </p:attrNameLst>
                                      </p:cBhvr>
                                      <p:tavLst>
                                        <p:tav tm="0">
                                          <p:val>
                                            <p:strVal val="#ppt_x"/>
                                          </p:val>
                                        </p:tav>
                                        <p:tav tm="100000">
                                          <p:val>
                                            <p:strVal val="#ppt_x"/>
                                          </p:val>
                                        </p:tav>
                                      </p:tavLst>
                                    </p:anim>
                                    <p:anim calcmode="lin" valueType="num">
                                      <p:cBhvr additive="base">
                                        <p:cTn id="12"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2.5E-6 -1.85185E-6 L 0.55742 0.43148 " pathEditMode="relative" rAng="0" ptsTypes="AA">
                                      <p:cBhvr>
                                        <p:cTn id="30" dur="2000" fill="hold"/>
                                        <p:tgtEl>
                                          <p:spTgt spid="70"/>
                                        </p:tgtEl>
                                        <p:attrNameLst>
                                          <p:attrName>ppt_x</p:attrName>
                                          <p:attrName>ppt_y</p:attrName>
                                        </p:attrNameLst>
                                      </p:cBhvr>
                                      <p:rCtr x="27865" y="21574"/>
                                    </p:animMotion>
                                  </p:childTnLst>
                                </p:cTn>
                              </p:par>
                              <p:par>
                                <p:cTn id="31" presetID="42" presetClass="path" presetSubtype="0" accel="50000" decel="50000" fill="hold" grpId="0" nodeType="withEffect">
                                  <p:stCondLst>
                                    <p:cond delay="0"/>
                                  </p:stCondLst>
                                  <p:childTnLst>
                                    <p:animMotion origin="layout" path="M 2.29167E-6 -4.44444E-6 L 0.44831 0.32639 " pathEditMode="relative" rAng="0" ptsTypes="AA">
                                      <p:cBhvr>
                                        <p:cTn id="32" dur="2000" fill="hold"/>
                                        <p:tgtEl>
                                          <p:spTgt spid="75"/>
                                        </p:tgtEl>
                                        <p:attrNameLst>
                                          <p:attrName>ppt_x</p:attrName>
                                          <p:attrName>ppt_y</p:attrName>
                                        </p:attrNameLst>
                                      </p:cBhvr>
                                      <p:rCtr x="22409" y="16319"/>
                                    </p:animMotion>
                                  </p:childTnLst>
                                </p:cTn>
                              </p:par>
                              <p:par>
                                <p:cTn id="33" presetID="42" presetClass="path" presetSubtype="0" accel="50000" decel="50000" fill="hold" grpId="0" nodeType="withEffect">
                                  <p:stCondLst>
                                    <p:cond delay="0"/>
                                  </p:stCondLst>
                                  <p:childTnLst>
                                    <p:animMotion origin="layout" path="M -3.125E-6 1.85185E-6 L 0.47344 0.37893 " pathEditMode="relative" rAng="0" ptsTypes="AA">
                                      <p:cBhvr>
                                        <p:cTn id="34" dur="2000" fill="hold"/>
                                        <p:tgtEl>
                                          <p:spTgt spid="76"/>
                                        </p:tgtEl>
                                        <p:attrNameLst>
                                          <p:attrName>ppt_x</p:attrName>
                                          <p:attrName>ppt_y</p:attrName>
                                        </p:attrNameLst>
                                      </p:cBhvr>
                                      <p:rCtr x="23672" y="18935"/>
                                    </p:animMotion>
                                  </p:childTnLst>
                                </p:cTn>
                              </p:par>
                              <p:par>
                                <p:cTn id="35" presetID="42" presetClass="path" presetSubtype="0" accel="50000" decel="50000" fill="hold" grpId="0" nodeType="withEffect">
                                  <p:stCondLst>
                                    <p:cond delay="0"/>
                                  </p:stCondLst>
                                  <p:childTnLst>
                                    <p:animMotion origin="layout" path="M 8.33333E-7 3.33333E-6 L 0.43984 0.29166 " pathEditMode="relative" rAng="0" ptsTypes="AA">
                                      <p:cBhvr>
                                        <p:cTn id="36" dur="2000" fill="hold"/>
                                        <p:tgtEl>
                                          <p:spTgt spid="77"/>
                                        </p:tgtEl>
                                        <p:attrNameLst>
                                          <p:attrName>ppt_x</p:attrName>
                                          <p:attrName>ppt_y</p:attrName>
                                        </p:attrNameLst>
                                      </p:cBhvr>
                                      <p:rCtr x="21992" y="14583"/>
                                    </p:animMotion>
                                  </p:childTnLst>
                                </p:cTn>
                              </p:par>
                              <p:par>
                                <p:cTn id="37" presetID="42" presetClass="path" presetSubtype="0" accel="50000" decel="50000" fill="hold" grpId="0" nodeType="withEffect">
                                  <p:stCondLst>
                                    <p:cond delay="0"/>
                                  </p:stCondLst>
                                  <p:childTnLst>
                                    <p:animMotion origin="layout" path="M -2.29167E-6 7.40741E-7 L 0.31042 0.43866 " pathEditMode="relative" rAng="0" ptsTypes="AA">
                                      <p:cBhvr>
                                        <p:cTn id="38" dur="2000" fill="hold"/>
                                        <p:tgtEl>
                                          <p:spTgt spid="78"/>
                                        </p:tgtEl>
                                        <p:attrNameLst>
                                          <p:attrName>ppt_x</p:attrName>
                                          <p:attrName>ppt_y</p:attrName>
                                        </p:attrNameLst>
                                      </p:cBhvr>
                                      <p:rCtr x="15521" y="21921"/>
                                    </p:animMotion>
                                  </p:childTnLst>
                                </p:cTn>
                              </p:par>
                              <p:par>
                                <p:cTn id="39" presetID="42" presetClass="path" presetSubtype="0" accel="50000" decel="50000" fill="hold" grpId="0" nodeType="withEffect">
                                  <p:stCondLst>
                                    <p:cond delay="0"/>
                                  </p:stCondLst>
                                  <p:childTnLst>
                                    <p:animMotion origin="layout" path="M 2.08333E-6 3.7037E-7 L 0.29466 0.42593 " pathEditMode="relative" rAng="0" ptsTypes="AA">
                                      <p:cBhvr>
                                        <p:cTn id="40" dur="2000" fill="hold"/>
                                        <p:tgtEl>
                                          <p:spTgt spid="66"/>
                                        </p:tgtEl>
                                        <p:attrNameLst>
                                          <p:attrName>ppt_x</p:attrName>
                                          <p:attrName>ppt_y</p:attrName>
                                        </p:attrNameLst>
                                      </p:cBhvr>
                                      <p:rCtr x="14727" y="21296"/>
                                    </p:animMotion>
                                  </p:childTnLst>
                                </p:cTn>
                              </p:par>
                              <p:par>
                                <p:cTn id="41" presetID="42" presetClass="path" presetSubtype="0" accel="50000" decel="50000" fill="hold" grpId="0" nodeType="withEffect">
                                  <p:stCondLst>
                                    <p:cond delay="0"/>
                                  </p:stCondLst>
                                  <p:childTnLst>
                                    <p:animMotion origin="layout" path="M 2.08333E-7 -2.22222E-6 L 0.23672 0.38611 " pathEditMode="relative" rAng="0" ptsTypes="AA">
                                      <p:cBhvr>
                                        <p:cTn id="42" dur="2000" fill="hold"/>
                                        <p:tgtEl>
                                          <p:spTgt spid="67"/>
                                        </p:tgtEl>
                                        <p:attrNameLst>
                                          <p:attrName>ppt_x</p:attrName>
                                          <p:attrName>ppt_y</p:attrName>
                                        </p:attrNameLst>
                                      </p:cBhvr>
                                      <p:rCtr x="11836" y="19306"/>
                                    </p:animMotion>
                                  </p:childTnLst>
                                </p:cTn>
                              </p:par>
                              <p:par>
                                <p:cTn id="43" presetID="42" presetClass="path" presetSubtype="0" accel="50000" decel="50000" fill="hold" grpId="0" nodeType="withEffect">
                                  <p:stCondLst>
                                    <p:cond delay="0"/>
                                  </p:stCondLst>
                                  <p:childTnLst>
                                    <p:animMotion origin="layout" path="M 3.54167E-6 1.48148E-6 L 0.20117 0.34606 " pathEditMode="relative" rAng="0" ptsTypes="AA">
                                      <p:cBhvr>
                                        <p:cTn id="44" dur="2000" fill="hold"/>
                                        <p:tgtEl>
                                          <p:spTgt spid="68"/>
                                        </p:tgtEl>
                                        <p:attrNameLst>
                                          <p:attrName>ppt_x</p:attrName>
                                          <p:attrName>ppt_y</p:attrName>
                                        </p:attrNameLst>
                                      </p:cBhvr>
                                      <p:rCtr x="10052" y="17292"/>
                                    </p:animMotion>
                                  </p:childTnLst>
                                </p:cTn>
                              </p:par>
                              <p:par>
                                <p:cTn id="45" presetID="42" presetClass="path" presetSubtype="0" accel="50000" decel="50000" fill="hold" grpId="0" nodeType="withEffect">
                                  <p:stCondLst>
                                    <p:cond delay="0"/>
                                  </p:stCondLst>
                                  <p:childTnLst>
                                    <p:animMotion origin="layout" path="M 2.70833E-6 3.33333E-6 L 0.20729 0.32291 " pathEditMode="relative" rAng="0" ptsTypes="AA">
                                      <p:cBhvr>
                                        <p:cTn id="46" dur="2000" fill="hold"/>
                                        <p:tgtEl>
                                          <p:spTgt spid="69"/>
                                        </p:tgtEl>
                                        <p:attrNameLst>
                                          <p:attrName>ppt_x</p:attrName>
                                          <p:attrName>ppt_y</p:attrName>
                                        </p:attrNameLst>
                                      </p:cBhvr>
                                      <p:rCtr x="10365" y="16134"/>
                                    </p:animMotion>
                                  </p:childTnLst>
                                </p:cTn>
                              </p:par>
                              <p:par>
                                <p:cTn id="47" presetID="42" presetClass="path" presetSubtype="0" accel="50000" decel="50000" fill="hold" grpId="0" nodeType="withEffect">
                                  <p:stCondLst>
                                    <p:cond delay="0"/>
                                  </p:stCondLst>
                                  <p:childTnLst>
                                    <p:animMotion origin="layout" path="M -4.16667E-6 1.48148E-6 L 0.35378 0.4044 " pathEditMode="relative" rAng="0" ptsTypes="AA">
                                      <p:cBhvr>
                                        <p:cTn id="48" dur="2000" fill="hold"/>
                                        <p:tgtEl>
                                          <p:spTgt spid="65"/>
                                        </p:tgtEl>
                                        <p:attrNameLst>
                                          <p:attrName>ppt_x</p:attrName>
                                          <p:attrName>ppt_y</p:attrName>
                                        </p:attrNameLst>
                                      </p:cBhvr>
                                      <p:rCtr x="17682" y="20208"/>
                                    </p:animMotion>
                                  </p:childTnLst>
                                </p:cTn>
                              </p:par>
                            </p:childTnLst>
                          </p:cTn>
                        </p:par>
                        <p:par>
                          <p:cTn id="49" fill="hold">
                            <p:stCondLst>
                              <p:cond delay="2000"/>
                            </p:stCondLst>
                            <p:childTnLst>
                              <p:par>
                                <p:cTn id="50" presetID="1" presetClass="entr" presetSubtype="0" fill="hold" nodeType="afterEffect">
                                  <p:stCondLst>
                                    <p:cond delay="0"/>
                                  </p:stCondLst>
                                  <p:childTnLst>
                                    <p:set>
                                      <p:cBhvr>
                                        <p:cTn id="51" dur="1" fill="hold">
                                          <p:stCondLst>
                                            <p:cond delay="0"/>
                                          </p:stCondLst>
                                        </p:cTn>
                                        <p:tgtEl>
                                          <p:spTgt spid="3"/>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24"/>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2" grpId="0"/>
      <p:bldP spid="120" grpId="0"/>
      <p:bldP spid="122" grpId="0" animBg="1"/>
      <p:bldP spid="124" grpId="0"/>
      <p:bldP spid="121" grpId="0"/>
      <p:bldP spid="65" grpId="0" animBg="1"/>
      <p:bldP spid="66" grpId="0" animBg="1"/>
      <p:bldP spid="67" grpId="0" animBg="1"/>
      <p:bldP spid="68" grpId="0" animBg="1"/>
      <p:bldP spid="69" grpId="0" animBg="1"/>
      <p:bldP spid="70" grpId="0" animBg="1"/>
      <p:bldP spid="75" grpId="0" animBg="1"/>
      <p:bldP spid="76" grpId="0" animBg="1"/>
      <p:bldP spid="77" grpId="0" animBg="1"/>
      <p:bldP spid="78" grpId="0" animBg="1"/>
      <p:bldP spid="7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Video recoloring</a:t>
            </a:r>
            <a:endParaRPr lang="zh-CN" altLang="en-US" dirty="0">
              <a:latin typeface="Arial" panose="020B0604020202020204" pitchFamily="34" charset="0"/>
              <a:cs typeface="Arial" panose="020B0604020202020204" pitchFamily="34" charset="0"/>
            </a:endParaRPr>
          </a:p>
        </p:txBody>
      </p:sp>
      <p:sp>
        <p:nvSpPr>
          <p:cNvPr id="74" name="TextBox 35">
            <a:extLst>
              <a:ext uri="{FF2B5EF4-FFF2-40B4-BE49-F238E27FC236}">
                <a16:creationId xmlns:a16="http://schemas.microsoft.com/office/drawing/2014/main" id="{0E125B6D-BCAF-3B4A-B85E-679CC39F703B}"/>
              </a:ext>
            </a:extLst>
          </p:cNvPr>
          <p:cNvSpPr txBox="1"/>
          <p:nvPr/>
        </p:nvSpPr>
        <p:spPr>
          <a:xfrm>
            <a:off x="1047750" y="4167268"/>
            <a:ext cx="6117002" cy="461665"/>
          </a:xfrm>
          <a:prstGeom prst="rect">
            <a:avLst/>
          </a:prstGeom>
          <a:noFill/>
        </p:spPr>
        <p:txBody>
          <a:bodyPr wrap="square" rtlCol="0">
            <a:spAutoFit/>
          </a:bodyPr>
          <a:lstStyle/>
          <a:p>
            <a:pPr algn="ctr"/>
            <a:r>
              <a:rPr lang="en-US" altLang="zh-CN" sz="2400" dirty="0">
                <a:latin typeface="Arial" panose="020B0604020202020204" pitchFamily="34" charset="0"/>
                <a:cs typeface="Arial" panose="020B0604020202020204" pitchFamily="34" charset="0"/>
              </a:rPr>
              <a:t>Geometric palette P</a:t>
            </a:r>
          </a:p>
        </p:txBody>
      </p:sp>
      <p:sp>
        <p:nvSpPr>
          <p:cNvPr id="80" name="TextBox 35">
            <a:extLst>
              <a:ext uri="{FF2B5EF4-FFF2-40B4-BE49-F238E27FC236}">
                <a16:creationId xmlns:a16="http://schemas.microsoft.com/office/drawing/2014/main" id="{0E125B6D-BCAF-3B4A-B85E-679CC39F703B}"/>
              </a:ext>
            </a:extLst>
          </p:cNvPr>
          <p:cNvSpPr txBox="1"/>
          <p:nvPr/>
        </p:nvSpPr>
        <p:spPr>
          <a:xfrm>
            <a:off x="8262974" y="4149656"/>
            <a:ext cx="2713511" cy="461665"/>
          </a:xfrm>
          <a:prstGeom prst="rect">
            <a:avLst/>
          </a:prstGeom>
          <a:noFill/>
        </p:spPr>
        <p:txBody>
          <a:bodyPr wrap="square" rtlCol="0">
            <a:spAutoFit/>
          </a:bodyPr>
          <a:lstStyle/>
          <a:p>
            <a:pPr algn="ctr"/>
            <a:r>
              <a:rPr lang="en-US" altLang="zh-CN" sz="2400" dirty="0">
                <a:latin typeface="Arial" panose="020B0604020202020204" pitchFamily="34" charset="0"/>
                <a:cs typeface="Arial" panose="020B0604020202020204" pitchFamily="34" charset="0"/>
              </a:rPr>
              <a:t>Frame </a:t>
            </a:r>
            <a:r>
              <a:rPr lang="en-US" altLang="zh-CN" sz="2400" i="1" dirty="0">
                <a:latin typeface="Arial" panose="020B0604020202020204" pitchFamily="34" charset="0"/>
                <a:cs typeface="Arial" panose="020B0604020202020204" pitchFamily="34" charset="0"/>
              </a:rPr>
              <a:t>t</a:t>
            </a:r>
          </a:p>
        </p:txBody>
      </p:sp>
      <p:pic>
        <p:nvPicPr>
          <p:cNvPr id="71" name="图片 70"/>
          <p:cNvPicPr>
            <a:picLocks noChangeAspect="1"/>
          </p:cNvPicPr>
          <p:nvPr/>
        </p:nvPicPr>
        <p:blipFill>
          <a:blip r:embed="rId4"/>
          <a:stretch>
            <a:fillRect/>
          </a:stretch>
        </p:blipFill>
        <p:spPr>
          <a:xfrm>
            <a:off x="8272118" y="1933012"/>
            <a:ext cx="2713511" cy="1912483"/>
          </a:xfrm>
          <a:prstGeom prst="rect">
            <a:avLst/>
          </a:prstGeom>
        </p:spPr>
      </p:pic>
      <p:sp>
        <p:nvSpPr>
          <p:cNvPr id="73" name="椭圆 72"/>
          <p:cNvSpPr/>
          <p:nvPr/>
        </p:nvSpPr>
        <p:spPr>
          <a:xfrm>
            <a:off x="10015526" y="3204335"/>
            <a:ext cx="190500" cy="190500"/>
          </a:xfrm>
          <a:prstGeom prst="ellipse">
            <a:avLst/>
          </a:prstGeom>
          <a:solidFill>
            <a:srgbClr val="83392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2" name="内容占位符 2"/>
              <p:cNvSpPr txBox="1">
                <a:spLocks/>
              </p:cNvSpPr>
              <p:nvPr/>
            </p:nvSpPr>
            <p:spPr>
              <a:xfrm>
                <a:off x="6356027" y="4076738"/>
                <a:ext cx="1617453" cy="4730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14:m>
                  <m:oMathPara xmlns:m="http://schemas.openxmlformats.org/officeDocument/2006/math">
                    <m:oMathParaPr>
                      <m:jc m:val="centerGroup"/>
                    </m:oMathParaPr>
                    <m:oMath xmlns:m="http://schemas.openxmlformats.org/officeDocument/2006/math">
                      <m:r>
                        <m:rPr>
                          <m:sty m:val="p"/>
                        </m:rPr>
                        <a:rPr lang="en-US" altLang="zh-CN" sz="2400" smtClean="0">
                          <a:latin typeface="Cambria Math" panose="02040503050406030204" pitchFamily="18" charset="0"/>
                        </a:rPr>
                        <m:t>p</m:t>
                      </m:r>
                      <m:r>
                        <a:rPr lang="en-US" altLang="zh-CN" sz="2400" b="0" i="0" smtClean="0">
                          <a:latin typeface="Cambria Math" panose="02040503050406030204" pitchFamily="18" charset="0"/>
                        </a:rPr>
                        <m:t>(</m:t>
                      </m:r>
                      <m:r>
                        <a:rPr lang="en-US" altLang="zh-CN" sz="2400" b="0" i="1" smtClean="0">
                          <a:latin typeface="Cambria Math" panose="02040503050406030204" pitchFamily="18" charset="0"/>
                        </a:rPr>
                        <m:t>𝑟</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𝑔</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𝑏</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𝑡</m:t>
                      </m:r>
                      <m:r>
                        <a:rPr lang="en-US" altLang="zh-CN" sz="2400" b="0" i="0" smtClean="0">
                          <a:latin typeface="Cambria Math" panose="02040503050406030204" pitchFamily="18" charset="0"/>
                        </a:rPr>
                        <m:t>)</m:t>
                      </m:r>
                    </m:oMath>
                  </m:oMathPara>
                </a14:m>
                <a:endParaRPr lang="zh-CN" altLang="en-US" sz="2400" dirty="0">
                  <a:latin typeface="Arial" panose="020B0604020202020204" pitchFamily="34" charset="0"/>
                  <a:cs typeface="Arial" panose="020B0604020202020204" pitchFamily="34" charset="0"/>
                </a:endParaRPr>
              </a:p>
            </p:txBody>
          </p:sp>
        </mc:Choice>
        <mc:Fallback xmlns="">
          <p:sp>
            <p:nvSpPr>
              <p:cNvPr id="72" name="内容占位符 2"/>
              <p:cNvSpPr txBox="1">
                <a:spLocks noRot="1" noChangeAspect="1" noMove="1" noResize="1" noEditPoints="1" noAdjustHandles="1" noChangeArrowheads="1" noChangeShapeType="1" noTextEdit="1"/>
              </p:cNvSpPr>
              <p:nvPr/>
            </p:nvSpPr>
            <p:spPr>
              <a:xfrm>
                <a:off x="6356027" y="4076738"/>
                <a:ext cx="1617453" cy="473074"/>
              </a:xfrm>
              <a:prstGeom prst="rect">
                <a:avLst/>
              </a:prstGeom>
              <a:blipFill>
                <a:blip r:embed="rId7"/>
                <a:stretch>
                  <a:fillRect l="-3019" b="-1039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4" name="TextBox 35">
                <a:extLst>
                  <a:ext uri="{FF2B5EF4-FFF2-40B4-BE49-F238E27FC236}">
                    <a16:creationId xmlns:a16="http://schemas.microsoft.com/office/drawing/2014/main" id="{0E125B6D-BCAF-3B4A-B85E-679CC39F703B}"/>
                  </a:ext>
                </a:extLst>
              </p:cNvPr>
              <p:cNvSpPr txBox="1"/>
              <p:nvPr/>
            </p:nvSpPr>
            <p:spPr>
              <a:xfrm>
                <a:off x="924489" y="4788037"/>
                <a:ext cx="6799041" cy="461665"/>
              </a:xfrm>
              <a:prstGeom prst="rect">
                <a:avLst/>
              </a:prstGeom>
              <a:noFill/>
            </p:spPr>
            <p:txBody>
              <a:bodyPr wrap="square" rtlCol="0">
                <a:spAutoFit/>
              </a:bodyPr>
              <a:lstStyle/>
              <a:p>
                <a:r>
                  <a:rPr lang="en-US" altLang="zh-CN" sz="2400" dirty="0">
                    <a:latin typeface="Arial" panose="020B0604020202020204" pitchFamily="34" charset="0"/>
                    <a:cs typeface="Arial" panose="020B0604020202020204" pitchFamily="34" charset="0"/>
                  </a:rPr>
                  <a:t>1) Get the slice (polyhedral palette)</a:t>
                </a:r>
                <a:r>
                  <a:rPr lang="en-US" altLang="zh-CN" sz="2400" b="1" dirty="0">
                    <a:solidFill>
                      <a:srgbClr val="FF0000"/>
                    </a:solidFill>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at frame </a:t>
                </a:r>
                <a14:m>
                  <m:oMath xmlns:m="http://schemas.openxmlformats.org/officeDocument/2006/math">
                    <m:r>
                      <a:rPr lang="en-US" altLang="zh-CN" sz="2400" i="1" dirty="0">
                        <a:latin typeface="Cambria Math" panose="02040503050406030204" pitchFamily="18" charset="0"/>
                      </a:rPr>
                      <m:t>𝑡</m:t>
                    </m:r>
                    <m:r>
                      <a:rPr lang="en-US" altLang="zh-CN" sz="2400" i="1" dirty="0">
                        <a:latin typeface="Cambria Math" panose="02040503050406030204" pitchFamily="18" charset="0"/>
                      </a:rPr>
                      <m:t> </m:t>
                    </m:r>
                  </m:oMath>
                </a14:m>
                <a:r>
                  <a:rPr lang="en-US" altLang="zh-CN" sz="2400" dirty="0">
                    <a:latin typeface="Arial" panose="020B0604020202020204" pitchFamily="34" charset="0"/>
                    <a:cs typeface="Arial" panose="020B0604020202020204" pitchFamily="34" charset="0"/>
                  </a:rPr>
                  <a:t>: </a:t>
                </a:r>
                <a:endParaRPr lang="zh-CN" altLang="en-US" sz="2400" dirty="0">
                  <a:latin typeface="Arial" panose="020B0604020202020204" pitchFamily="34" charset="0"/>
                  <a:cs typeface="Arial" panose="020B0604020202020204" pitchFamily="34" charset="0"/>
                </a:endParaRPr>
              </a:p>
            </p:txBody>
          </p:sp>
        </mc:Choice>
        <mc:Fallback xmlns="">
          <p:sp>
            <p:nvSpPr>
              <p:cNvPr id="124" name="TextBox 35">
                <a:extLst>
                  <a:ext uri="{FF2B5EF4-FFF2-40B4-BE49-F238E27FC236}">
                    <a16:creationId xmlns:a16="http://schemas.microsoft.com/office/drawing/2014/main" id="{0E125B6D-BCAF-3B4A-B85E-679CC39F703B}"/>
                  </a:ext>
                </a:extLst>
              </p:cNvPr>
              <p:cNvSpPr txBox="1">
                <a:spLocks noRot="1" noChangeAspect="1" noMove="1" noResize="1" noEditPoints="1" noAdjustHandles="1" noChangeArrowheads="1" noChangeShapeType="1" noTextEdit="1"/>
              </p:cNvSpPr>
              <p:nvPr/>
            </p:nvSpPr>
            <p:spPr>
              <a:xfrm>
                <a:off x="924489" y="4788037"/>
                <a:ext cx="6799041" cy="461665"/>
              </a:xfrm>
              <a:prstGeom prst="rect">
                <a:avLst/>
              </a:prstGeom>
              <a:blipFill>
                <a:blip r:embed="rId8"/>
                <a:stretch>
                  <a:fillRect l="-1435" t="-9211" b="-30263"/>
                </a:stretch>
              </a:blipFill>
            </p:spPr>
            <p:txBody>
              <a:bodyPr/>
              <a:lstStyle/>
              <a:p>
                <a:r>
                  <a:rPr lang="zh-CN" altLang="en-US">
                    <a:noFill/>
                  </a:rPr>
                  <a:t> </a:t>
                </a:r>
              </a:p>
            </p:txBody>
          </p:sp>
        </mc:Fallback>
      </mc:AlternateContent>
      <p:cxnSp>
        <p:nvCxnSpPr>
          <p:cNvPr id="89" name="直接箭头连接符 88"/>
          <p:cNvCxnSpPr>
            <a:stCxn id="72" idx="0"/>
            <a:endCxn id="73" idx="2"/>
          </p:cNvCxnSpPr>
          <p:nvPr/>
        </p:nvCxnSpPr>
        <p:spPr>
          <a:xfrm flipV="1">
            <a:off x="7164754" y="3299585"/>
            <a:ext cx="2850772" cy="777153"/>
          </a:xfrm>
          <a:prstGeom prst="straightConnector1">
            <a:avLst/>
          </a:prstGeom>
          <a:ln w="952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直接连接符 99"/>
          <p:cNvCxnSpPr/>
          <p:nvPr/>
        </p:nvCxnSpPr>
        <p:spPr>
          <a:xfrm flipV="1">
            <a:off x="9207908" y="1978334"/>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矩形 15"/>
              <p:cNvSpPr/>
              <p:nvPr/>
            </p:nvSpPr>
            <p:spPr>
              <a:xfrm>
                <a:off x="7691208" y="4765911"/>
                <a:ext cx="1797864" cy="461665"/>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altLang="zh-CN" sz="2400" i="1" smtClean="0">
                              <a:solidFill>
                                <a:srgbClr val="FF0000"/>
                              </a:solidFill>
                              <a:latin typeface="Cambria Math" panose="02040503050406030204" pitchFamily="18" charset="0"/>
                            </a:rPr>
                          </m:ctrlPr>
                        </m:sSubPr>
                        <m:e>
                          <m:r>
                            <a:rPr lang="en-US" altLang="zh-CN" sz="2400" b="0" i="1">
                              <a:solidFill>
                                <a:srgbClr val="FF0000"/>
                              </a:solidFill>
                              <a:latin typeface="Cambria Math" panose="02040503050406030204" pitchFamily="18" charset="0"/>
                            </a:rPr>
                            <m:t>𝑉</m:t>
                          </m:r>
                        </m:e>
                        <m:sub>
                          <m:r>
                            <a:rPr lang="en-US" altLang="zh-CN" sz="2400" b="0" i="1">
                              <a:solidFill>
                                <a:srgbClr val="FF0000"/>
                              </a:solidFill>
                              <a:latin typeface="Cambria Math" panose="02040503050406030204" pitchFamily="18" charset="0"/>
                            </a:rPr>
                            <m:t>𝑡</m:t>
                          </m:r>
                        </m:sub>
                      </m:sSub>
                      <m:r>
                        <a:rPr lang="en-US" altLang="zh-CN" sz="2400" b="0" i="1" smtClean="0">
                          <a:solidFill>
                            <a:schemeClr val="tx1"/>
                          </a:solidFill>
                          <a:latin typeface="Cambria Math" panose="02040503050406030204" pitchFamily="18" charset="0"/>
                        </a:rPr>
                        <m:t>=</m:t>
                      </m:r>
                      <m:r>
                        <a:rPr lang="en-US" altLang="zh-CN" sz="2400" b="0" i="1" dirty="0" smtClean="0">
                          <a:solidFill>
                            <a:schemeClr val="tx1"/>
                          </a:solidFill>
                          <a:latin typeface="Cambria Math" panose="02040503050406030204" pitchFamily="18" charset="0"/>
                        </a:rPr>
                        <m:t>𝑆</m:t>
                      </m:r>
                      <m:d>
                        <m:dPr>
                          <m:ctrlPr>
                            <a:rPr lang="en-US" altLang="zh-CN" sz="2400" i="1" dirty="0">
                              <a:solidFill>
                                <a:schemeClr val="tx1"/>
                              </a:solidFill>
                              <a:latin typeface="Cambria Math" panose="02040503050406030204" pitchFamily="18" charset="0"/>
                            </a:rPr>
                          </m:ctrlPr>
                        </m:dPr>
                        <m:e>
                          <m:r>
                            <m:rPr>
                              <m:sty m:val="p"/>
                            </m:rPr>
                            <a:rPr lang="en-US" altLang="zh-CN" sz="2400" b="0" i="0" dirty="0">
                              <a:solidFill>
                                <a:schemeClr val="tx1"/>
                              </a:solidFill>
                              <a:latin typeface="Cambria Math" panose="02040503050406030204" pitchFamily="18" charset="0"/>
                            </a:rPr>
                            <m:t>P</m:t>
                          </m:r>
                          <m:r>
                            <a:rPr lang="en-US" altLang="zh-CN" sz="2400" b="0" i="1" dirty="0">
                              <a:solidFill>
                                <a:schemeClr val="tx1"/>
                              </a:solidFill>
                              <a:latin typeface="Cambria Math" panose="02040503050406030204" pitchFamily="18" charset="0"/>
                            </a:rPr>
                            <m:t>,</m:t>
                          </m:r>
                          <m:r>
                            <a:rPr lang="en-US" altLang="zh-CN" sz="2400" b="0" i="1" dirty="0">
                              <a:solidFill>
                                <a:schemeClr val="tx1"/>
                              </a:solidFill>
                              <a:latin typeface="Cambria Math" panose="02040503050406030204" pitchFamily="18" charset="0"/>
                            </a:rPr>
                            <m:t>𝑡</m:t>
                          </m:r>
                        </m:e>
                      </m:d>
                    </m:oMath>
                  </m:oMathPara>
                </a14:m>
                <a:endParaRPr lang="en-US" altLang="zh-CN" sz="2400" dirty="0">
                  <a:latin typeface="Arial" panose="020B0604020202020204" pitchFamily="34" charset="0"/>
                  <a:cs typeface="Arial" panose="020B0604020202020204" pitchFamily="34" charset="0"/>
                </a:endParaRPr>
              </a:p>
            </p:txBody>
          </p:sp>
        </mc:Choice>
        <mc:Fallback xmlns="">
          <p:sp>
            <p:nvSpPr>
              <p:cNvPr id="16" name="矩形 15"/>
              <p:cNvSpPr>
                <a:spLocks noRot="1" noChangeAspect="1" noMove="1" noResize="1" noEditPoints="1" noAdjustHandles="1" noChangeArrowheads="1" noChangeShapeType="1" noTextEdit="1"/>
              </p:cNvSpPr>
              <p:nvPr/>
            </p:nvSpPr>
            <p:spPr>
              <a:xfrm>
                <a:off x="7691208" y="4765911"/>
                <a:ext cx="1797864" cy="461665"/>
              </a:xfrm>
              <a:prstGeom prst="rect">
                <a:avLst/>
              </a:prstGeom>
              <a:blipFill>
                <a:blip r:embed="rId9"/>
                <a:stretch>
                  <a:fillRect b="-263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1" name="文本框 100"/>
              <p:cNvSpPr txBox="1"/>
              <p:nvPr/>
            </p:nvSpPr>
            <p:spPr>
              <a:xfrm>
                <a:off x="2949852" y="3683611"/>
                <a:ext cx="950614"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b="0" i="1" smtClean="0">
                              <a:solidFill>
                                <a:srgbClr val="FF0000"/>
                              </a:solidFill>
                              <a:latin typeface="Cambria Math" panose="02040503050406030204" pitchFamily="18" charset="0"/>
                            </a:rPr>
                          </m:ctrlPr>
                        </m:sSubPr>
                        <m:e>
                          <m:r>
                            <a:rPr lang="en-US" altLang="zh-CN" sz="2000" b="0" i="1" smtClean="0">
                              <a:solidFill>
                                <a:srgbClr val="FF0000"/>
                              </a:solidFill>
                              <a:latin typeface="Cambria Math" panose="02040503050406030204" pitchFamily="18" charset="0"/>
                            </a:rPr>
                            <m:t>𝑉</m:t>
                          </m:r>
                        </m:e>
                        <m:sub>
                          <m:r>
                            <a:rPr lang="en-US" altLang="zh-CN" sz="2000" b="0" i="1" smtClean="0">
                              <a:solidFill>
                                <a:srgbClr val="FF0000"/>
                              </a:solidFill>
                              <a:latin typeface="Cambria Math" panose="02040503050406030204" pitchFamily="18" charset="0"/>
                            </a:rPr>
                            <m:t>𝑡</m:t>
                          </m:r>
                        </m:sub>
                      </m:sSub>
                    </m:oMath>
                  </m:oMathPara>
                </a14:m>
                <a:endParaRPr lang="zh-CN" altLang="en-US" sz="2000" dirty="0">
                  <a:latin typeface="Arial" panose="020B0604020202020204" pitchFamily="34" charset="0"/>
                  <a:cs typeface="Arial" panose="020B0604020202020204" pitchFamily="34" charset="0"/>
                </a:endParaRPr>
              </a:p>
            </p:txBody>
          </p:sp>
        </mc:Choice>
        <mc:Fallback xmlns="">
          <p:sp>
            <p:nvSpPr>
              <p:cNvPr id="101" name="文本框 100"/>
              <p:cNvSpPr txBox="1">
                <a:spLocks noRot="1" noChangeAspect="1" noMove="1" noResize="1" noEditPoints="1" noAdjustHandles="1" noChangeArrowheads="1" noChangeShapeType="1" noTextEdit="1"/>
              </p:cNvSpPr>
              <p:nvPr/>
            </p:nvSpPr>
            <p:spPr>
              <a:xfrm>
                <a:off x="2949852" y="3683611"/>
                <a:ext cx="950614" cy="307777"/>
              </a:xfrm>
              <a:prstGeom prst="rect">
                <a:avLst/>
              </a:prstGeom>
              <a:blipFill>
                <a:blip r:embed="rId10"/>
                <a:stretch>
                  <a:fillRect b="-1764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2" name="TextBox 35">
                <a:extLst>
                  <a:ext uri="{FF2B5EF4-FFF2-40B4-BE49-F238E27FC236}">
                    <a16:creationId xmlns:a16="http://schemas.microsoft.com/office/drawing/2014/main" id="{0E125B6D-BCAF-3B4A-B85E-679CC39F703B}"/>
                  </a:ext>
                </a:extLst>
              </p:cNvPr>
              <p:cNvSpPr txBox="1"/>
              <p:nvPr/>
            </p:nvSpPr>
            <p:spPr>
              <a:xfrm>
                <a:off x="1081741" y="5307340"/>
                <a:ext cx="10022397" cy="461665"/>
              </a:xfrm>
              <a:prstGeom prst="rect">
                <a:avLst/>
              </a:prstGeom>
              <a:noFill/>
            </p:spPr>
            <p:txBody>
              <a:bodyPr wrap="square" rtlCol="0">
                <a:spAutoFit/>
              </a:bodyPr>
              <a:lstStyle/>
              <a:p>
                <a:pPr algn="ctr"/>
                <a:r>
                  <a:rPr lang="en-US" altLang="zh-CN" sz="2400" dirty="0">
                    <a:latin typeface="Arial" panose="020B0604020202020204" pitchFamily="34" charset="0"/>
                    <a:cs typeface="Arial" panose="020B0604020202020204" pitchFamily="34" charset="0"/>
                  </a:rPr>
                  <a:t>Each vertex of </a:t>
                </a:r>
                <a14:m>
                  <m:oMath xmlns:m="http://schemas.openxmlformats.org/officeDocument/2006/math">
                    <m:sSub>
                      <m:sSubPr>
                        <m:ctrlPr>
                          <a:rPr lang="en-US" altLang="zh-CN" sz="2400" i="1">
                            <a:solidFill>
                              <a:srgbClr val="FF0000"/>
                            </a:solidFill>
                            <a:latin typeface="Cambria Math" panose="02040503050406030204" pitchFamily="18" charset="0"/>
                          </a:rPr>
                        </m:ctrlPr>
                      </m:sSubPr>
                      <m:e>
                        <m:r>
                          <a:rPr lang="en-US" altLang="zh-CN" sz="2400" i="1">
                            <a:solidFill>
                              <a:srgbClr val="FF0000"/>
                            </a:solidFill>
                            <a:latin typeface="Cambria Math" panose="02040503050406030204" pitchFamily="18" charset="0"/>
                          </a:rPr>
                          <m:t>𝑉</m:t>
                        </m:r>
                      </m:e>
                      <m:sub>
                        <m:r>
                          <a:rPr lang="en-US" altLang="zh-CN" sz="2400" i="1">
                            <a:solidFill>
                              <a:srgbClr val="FF0000"/>
                            </a:solidFill>
                            <a:latin typeface="Cambria Math" panose="02040503050406030204" pitchFamily="18" charset="0"/>
                          </a:rPr>
                          <m:t>𝑡</m:t>
                        </m:r>
                      </m:sub>
                    </m:sSub>
                  </m:oMath>
                </a14:m>
                <a:r>
                  <a:rPr lang="en-US" altLang="zh-CN" sz="2400" dirty="0">
                    <a:latin typeface="Arial" panose="020B0604020202020204" pitchFamily="34" charset="0"/>
                    <a:cs typeface="Arial" panose="020B0604020202020204" pitchFamily="34" charset="0"/>
                  </a:rPr>
                  <a:t> lies in an edge of  P, it can be linearly interpolated as:</a:t>
                </a:r>
              </a:p>
            </p:txBody>
          </p:sp>
        </mc:Choice>
        <mc:Fallback xmlns="">
          <p:sp>
            <p:nvSpPr>
              <p:cNvPr id="102" name="TextBox 35">
                <a:extLst>
                  <a:ext uri="{FF2B5EF4-FFF2-40B4-BE49-F238E27FC236}">
                    <a16:creationId xmlns:a16="http://schemas.microsoft.com/office/drawing/2014/main" id="{0E125B6D-BCAF-3B4A-B85E-679CC39F703B}"/>
                  </a:ext>
                </a:extLst>
              </p:cNvPr>
              <p:cNvSpPr txBox="1">
                <a:spLocks noRot="1" noChangeAspect="1" noMove="1" noResize="1" noEditPoints="1" noAdjustHandles="1" noChangeArrowheads="1" noChangeShapeType="1" noTextEdit="1"/>
              </p:cNvSpPr>
              <p:nvPr/>
            </p:nvSpPr>
            <p:spPr>
              <a:xfrm>
                <a:off x="1081741" y="5307340"/>
                <a:ext cx="10022397" cy="461665"/>
              </a:xfrm>
              <a:prstGeom prst="rect">
                <a:avLst/>
              </a:prstGeom>
              <a:blipFill>
                <a:blip r:embed="rId11"/>
                <a:stretch>
                  <a:fillRect t="-9333" b="-32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9" name="矩形 108"/>
              <p:cNvSpPr/>
              <p:nvPr/>
            </p:nvSpPr>
            <p:spPr>
              <a:xfrm>
                <a:off x="3051133" y="5938182"/>
                <a:ext cx="3210908" cy="516423"/>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sSubSup>
                        <m:sSubSupPr>
                          <m:ctrlPr>
                            <a:rPr lang="en-US" altLang="zh-CN" sz="2400" i="1" smtClean="0">
                              <a:solidFill>
                                <a:srgbClr val="FF0000"/>
                              </a:solidFill>
                              <a:latin typeface="Cambria Math" panose="02040503050406030204" pitchFamily="18" charset="0"/>
                            </a:rPr>
                          </m:ctrlPr>
                        </m:sSubSupPr>
                        <m:e>
                          <m:r>
                            <a:rPr lang="en-US" altLang="zh-CN" sz="2400" i="1">
                              <a:solidFill>
                                <a:srgbClr val="FF0000"/>
                              </a:solidFill>
                              <a:latin typeface="Cambria Math" panose="02040503050406030204" pitchFamily="18" charset="0"/>
                            </a:rPr>
                            <m:t>𝑉</m:t>
                          </m:r>
                        </m:e>
                        <m:sub>
                          <m:r>
                            <a:rPr lang="en-US" altLang="zh-CN" sz="2400" i="1">
                              <a:solidFill>
                                <a:srgbClr val="FF0000"/>
                              </a:solidFill>
                              <a:latin typeface="Cambria Math" panose="02040503050406030204" pitchFamily="18" charset="0"/>
                            </a:rPr>
                            <m:t>𝑡</m:t>
                          </m:r>
                        </m:sub>
                        <m:sup>
                          <m:r>
                            <a:rPr lang="en-US" altLang="zh-CN" sz="2400" b="0" i="1" smtClean="0">
                              <a:solidFill>
                                <a:srgbClr val="FF0000"/>
                              </a:solidFill>
                              <a:latin typeface="Cambria Math" panose="02040503050406030204" pitchFamily="18" charset="0"/>
                            </a:rPr>
                            <m:t>𝑖</m:t>
                          </m:r>
                        </m:sup>
                      </m:sSubSup>
                      <m:r>
                        <a:rPr lang="en-US" altLang="zh-CN" sz="2400" b="0" i="1" smtClean="0">
                          <a:solidFill>
                            <a:schemeClr val="tx1"/>
                          </a:solidFill>
                          <a:latin typeface="Cambria Math" panose="02040503050406030204" pitchFamily="18" charset="0"/>
                        </a:rPr>
                        <m:t>=</m:t>
                      </m:r>
                      <m:r>
                        <a:rPr lang="zh-CN" altLang="en-US" sz="2400" b="0" i="1" smtClean="0">
                          <a:solidFill>
                            <a:schemeClr val="tx1"/>
                          </a:solidFill>
                          <a:latin typeface="Cambria Math" panose="02040503050406030204" pitchFamily="18" charset="0"/>
                        </a:rPr>
                        <m:t>𝛼</m:t>
                      </m:r>
                      <m:sSub>
                        <m:sSubPr>
                          <m:ctrlPr>
                            <a:rPr lang="en-US" altLang="zh-CN" sz="2400" i="1">
                              <a:solidFill>
                                <a:schemeClr val="tx1"/>
                              </a:solidFill>
                              <a:latin typeface="Cambria Math" panose="02040503050406030204" pitchFamily="18" charset="0"/>
                            </a:rPr>
                          </m:ctrlPr>
                        </m:sSubPr>
                        <m:e>
                          <m:r>
                            <a:rPr lang="en-US" altLang="zh-CN" sz="2400" b="0" i="1" smtClean="0">
                              <a:solidFill>
                                <a:schemeClr val="tx1"/>
                              </a:solidFill>
                              <a:latin typeface="Cambria Math" panose="02040503050406030204" pitchFamily="18" charset="0"/>
                            </a:rPr>
                            <m:t>𝑃</m:t>
                          </m:r>
                        </m:e>
                        <m:sub>
                          <m:r>
                            <a:rPr lang="en-US" altLang="zh-CN" sz="2400" b="0" i="1" smtClean="0">
                              <a:solidFill>
                                <a:schemeClr val="tx1"/>
                              </a:solidFill>
                              <a:latin typeface="Cambria Math" panose="02040503050406030204" pitchFamily="18" charset="0"/>
                            </a:rPr>
                            <m:t>𝑗</m:t>
                          </m:r>
                        </m:sub>
                      </m:sSub>
                      <m:r>
                        <a:rPr lang="en-US" altLang="zh-CN" sz="2400" b="0" i="1" smtClean="0">
                          <a:solidFill>
                            <a:schemeClr val="tx1"/>
                          </a:solidFill>
                          <a:latin typeface="Cambria Math" panose="02040503050406030204" pitchFamily="18" charset="0"/>
                        </a:rPr>
                        <m:t>+(1−</m:t>
                      </m:r>
                      <m:r>
                        <a:rPr lang="zh-CN" altLang="en-US" sz="2400" i="1">
                          <a:solidFill>
                            <a:schemeClr val="tx1"/>
                          </a:solidFill>
                          <a:latin typeface="Cambria Math" panose="02040503050406030204" pitchFamily="18" charset="0"/>
                        </a:rPr>
                        <m:t>𝛼</m:t>
                      </m:r>
                      <m:r>
                        <a:rPr lang="en-US" altLang="zh-CN" sz="2400" b="0" i="1" smtClean="0">
                          <a:solidFill>
                            <a:schemeClr val="tx1"/>
                          </a:solidFill>
                          <a:latin typeface="Cambria Math" panose="02040503050406030204" pitchFamily="18" charset="0"/>
                        </a:rPr>
                        <m:t>)</m:t>
                      </m:r>
                      <m:sSub>
                        <m:sSubPr>
                          <m:ctrlPr>
                            <a:rPr lang="en-US" altLang="zh-CN" sz="2400" i="1">
                              <a:solidFill>
                                <a:schemeClr val="tx1"/>
                              </a:solidFill>
                              <a:latin typeface="Cambria Math" panose="02040503050406030204" pitchFamily="18" charset="0"/>
                            </a:rPr>
                          </m:ctrlPr>
                        </m:sSubPr>
                        <m:e>
                          <m:r>
                            <a:rPr lang="en-US" altLang="zh-CN" sz="2400" i="1">
                              <a:solidFill>
                                <a:schemeClr val="tx1"/>
                              </a:solidFill>
                              <a:latin typeface="Cambria Math" panose="02040503050406030204" pitchFamily="18" charset="0"/>
                            </a:rPr>
                            <m:t>𝑃</m:t>
                          </m:r>
                        </m:e>
                        <m:sub>
                          <m:r>
                            <a:rPr lang="en-US" altLang="zh-CN" sz="2400" b="0" i="1" smtClean="0">
                              <a:solidFill>
                                <a:schemeClr val="tx1"/>
                              </a:solidFill>
                              <a:latin typeface="Cambria Math" panose="02040503050406030204" pitchFamily="18" charset="0"/>
                            </a:rPr>
                            <m:t>𝑘</m:t>
                          </m:r>
                        </m:sub>
                      </m:sSub>
                    </m:oMath>
                  </m:oMathPara>
                </a14:m>
                <a:endParaRPr lang="en-US" altLang="zh-CN" sz="2400" dirty="0">
                  <a:solidFill>
                    <a:schemeClr val="tx1"/>
                  </a:solidFill>
                  <a:latin typeface="Arial" panose="020B0604020202020204" pitchFamily="34" charset="0"/>
                  <a:cs typeface="Arial" panose="020B0604020202020204" pitchFamily="34" charset="0"/>
                </a:endParaRPr>
              </a:p>
            </p:txBody>
          </p:sp>
        </mc:Choice>
        <mc:Fallback xmlns="">
          <p:sp>
            <p:nvSpPr>
              <p:cNvPr id="109" name="矩形 108"/>
              <p:cNvSpPr>
                <a:spLocks noRot="1" noChangeAspect="1" noMove="1" noResize="1" noEditPoints="1" noAdjustHandles="1" noChangeArrowheads="1" noChangeShapeType="1" noTextEdit="1"/>
              </p:cNvSpPr>
              <p:nvPr/>
            </p:nvSpPr>
            <p:spPr>
              <a:xfrm>
                <a:off x="3051133" y="5938182"/>
                <a:ext cx="3210908" cy="516423"/>
              </a:xfrm>
              <a:prstGeom prst="rect">
                <a:avLst/>
              </a:prstGeom>
              <a:blipFill>
                <a:blip r:embed="rId12"/>
                <a:stretch>
                  <a:fillRect/>
                </a:stretch>
              </a:blipFill>
            </p:spPr>
            <p:txBody>
              <a:bodyPr/>
              <a:lstStyle/>
              <a:p>
                <a:r>
                  <a:rPr lang="zh-CN" altLang="en-US">
                    <a:noFill/>
                  </a:rPr>
                  <a:t> </a:t>
                </a:r>
              </a:p>
            </p:txBody>
          </p:sp>
        </mc:Fallback>
      </mc:AlternateContent>
      <p:sp>
        <p:nvSpPr>
          <p:cNvPr id="66" name="矩形 65"/>
          <p:cNvSpPr/>
          <p:nvPr/>
        </p:nvSpPr>
        <p:spPr>
          <a:xfrm>
            <a:off x="2733983" y="2342133"/>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40" name="任意多边形 139"/>
          <p:cNvSpPr/>
          <p:nvPr/>
        </p:nvSpPr>
        <p:spPr>
          <a:xfrm>
            <a:off x="3054276" y="2506852"/>
            <a:ext cx="616616" cy="939763"/>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10048 w 602901"/>
              <a:gd name="connsiteY0" fmla="*/ 0 h 1115367"/>
              <a:gd name="connsiteX1" fmla="*/ 0 w 602901"/>
              <a:gd name="connsiteY1" fmla="*/ 803868 h 1115367"/>
              <a:gd name="connsiteX2" fmla="*/ 602901 w 602901"/>
              <a:gd name="connsiteY2" fmla="*/ 1115367 h 1115367"/>
              <a:gd name="connsiteX3" fmla="*/ 544370 w 602901"/>
              <a:gd name="connsiteY3" fmla="*/ 450752 h 1115367"/>
              <a:gd name="connsiteX4" fmla="*/ 10048 w 602901"/>
              <a:gd name="connsiteY4" fmla="*/ 0 h 1115367"/>
              <a:gd name="connsiteX0" fmla="*/ 10048 w 544370"/>
              <a:gd name="connsiteY0" fmla="*/ 0 h 1077267"/>
              <a:gd name="connsiteX1" fmla="*/ 0 w 544370"/>
              <a:gd name="connsiteY1" fmla="*/ 803868 h 1077267"/>
              <a:gd name="connsiteX2" fmla="*/ 511461 w 544370"/>
              <a:gd name="connsiteY2" fmla="*/ 1077267 h 1077267"/>
              <a:gd name="connsiteX3" fmla="*/ 544370 w 544370"/>
              <a:gd name="connsiteY3" fmla="*/ 450752 h 1077267"/>
              <a:gd name="connsiteX4" fmla="*/ 10048 w 544370"/>
              <a:gd name="connsiteY4" fmla="*/ 0 h 1077267"/>
              <a:gd name="connsiteX0" fmla="*/ 10048 w 544370"/>
              <a:gd name="connsiteY0" fmla="*/ 0 h 985827"/>
              <a:gd name="connsiteX1" fmla="*/ 0 w 544370"/>
              <a:gd name="connsiteY1" fmla="*/ 712428 h 985827"/>
              <a:gd name="connsiteX2" fmla="*/ 511461 w 544370"/>
              <a:gd name="connsiteY2" fmla="*/ 985827 h 985827"/>
              <a:gd name="connsiteX3" fmla="*/ 544370 w 544370"/>
              <a:gd name="connsiteY3" fmla="*/ 359312 h 985827"/>
              <a:gd name="connsiteX4" fmla="*/ 10048 w 544370"/>
              <a:gd name="connsiteY4" fmla="*/ 0 h 985827"/>
              <a:gd name="connsiteX0" fmla="*/ 71008 w 605330"/>
              <a:gd name="connsiteY0" fmla="*/ 0 h 985827"/>
              <a:gd name="connsiteX1" fmla="*/ 0 w 605330"/>
              <a:gd name="connsiteY1" fmla="*/ 712428 h 985827"/>
              <a:gd name="connsiteX2" fmla="*/ 572421 w 605330"/>
              <a:gd name="connsiteY2" fmla="*/ 985827 h 985827"/>
              <a:gd name="connsiteX3" fmla="*/ 605330 w 605330"/>
              <a:gd name="connsiteY3" fmla="*/ 359312 h 985827"/>
              <a:gd name="connsiteX4" fmla="*/ 71008 w 605330"/>
              <a:gd name="connsiteY4" fmla="*/ 0 h 985827"/>
              <a:gd name="connsiteX0" fmla="*/ 71008 w 605330"/>
              <a:gd name="connsiteY0" fmla="*/ 0 h 985827"/>
              <a:gd name="connsiteX1" fmla="*/ 76981 w 605330"/>
              <a:gd name="connsiteY1" fmla="*/ 9406 h 985827"/>
              <a:gd name="connsiteX2" fmla="*/ 0 w 605330"/>
              <a:gd name="connsiteY2" fmla="*/ 712428 h 985827"/>
              <a:gd name="connsiteX3" fmla="*/ 572421 w 605330"/>
              <a:gd name="connsiteY3" fmla="*/ 985827 h 985827"/>
              <a:gd name="connsiteX4" fmla="*/ 605330 w 605330"/>
              <a:gd name="connsiteY4" fmla="*/ 359312 h 985827"/>
              <a:gd name="connsiteX5" fmla="*/ 71008 w 605330"/>
              <a:gd name="connsiteY5" fmla="*/ 0 h 985827"/>
              <a:gd name="connsiteX0" fmla="*/ 356758 w 605330"/>
              <a:gd name="connsiteY0" fmla="*/ 0 h 1000114"/>
              <a:gd name="connsiteX1" fmla="*/ 76981 w 605330"/>
              <a:gd name="connsiteY1" fmla="*/ 23693 h 1000114"/>
              <a:gd name="connsiteX2" fmla="*/ 0 w 605330"/>
              <a:gd name="connsiteY2" fmla="*/ 726715 h 1000114"/>
              <a:gd name="connsiteX3" fmla="*/ 572421 w 605330"/>
              <a:gd name="connsiteY3" fmla="*/ 1000114 h 1000114"/>
              <a:gd name="connsiteX4" fmla="*/ 605330 w 605330"/>
              <a:gd name="connsiteY4" fmla="*/ 373599 h 1000114"/>
              <a:gd name="connsiteX5" fmla="*/ 356758 w 605330"/>
              <a:gd name="connsiteY5" fmla="*/ 0 h 1000114"/>
              <a:gd name="connsiteX0" fmla="*/ 356758 w 614855"/>
              <a:gd name="connsiteY0" fmla="*/ 0 h 1000114"/>
              <a:gd name="connsiteX1" fmla="*/ 76981 w 614855"/>
              <a:gd name="connsiteY1" fmla="*/ 23693 h 1000114"/>
              <a:gd name="connsiteX2" fmla="*/ 0 w 614855"/>
              <a:gd name="connsiteY2" fmla="*/ 726715 h 1000114"/>
              <a:gd name="connsiteX3" fmla="*/ 572421 w 614855"/>
              <a:gd name="connsiteY3" fmla="*/ 1000114 h 1000114"/>
              <a:gd name="connsiteX4" fmla="*/ 614855 w 614855"/>
              <a:gd name="connsiteY4" fmla="*/ 345024 h 1000114"/>
              <a:gd name="connsiteX5" fmla="*/ 356758 w 614855"/>
              <a:gd name="connsiteY5" fmla="*/ 0 h 1000114"/>
              <a:gd name="connsiteX0" fmla="*/ 356758 w 614855"/>
              <a:gd name="connsiteY0" fmla="*/ 0 h 1000114"/>
              <a:gd name="connsiteX1" fmla="*/ 81743 w 614855"/>
              <a:gd name="connsiteY1" fmla="*/ 71318 h 1000114"/>
              <a:gd name="connsiteX2" fmla="*/ 0 w 614855"/>
              <a:gd name="connsiteY2" fmla="*/ 726715 h 1000114"/>
              <a:gd name="connsiteX3" fmla="*/ 572421 w 614855"/>
              <a:gd name="connsiteY3" fmla="*/ 1000114 h 1000114"/>
              <a:gd name="connsiteX4" fmla="*/ 614855 w 614855"/>
              <a:gd name="connsiteY4" fmla="*/ 345024 h 1000114"/>
              <a:gd name="connsiteX5" fmla="*/ 356758 w 614855"/>
              <a:gd name="connsiteY5" fmla="*/ 0 h 1000114"/>
              <a:gd name="connsiteX0" fmla="*/ 318658 w 576755"/>
              <a:gd name="connsiteY0" fmla="*/ 0 h 1000114"/>
              <a:gd name="connsiteX1" fmla="*/ 43643 w 576755"/>
              <a:gd name="connsiteY1" fmla="*/ 71318 h 1000114"/>
              <a:gd name="connsiteX2" fmla="*/ 0 w 576755"/>
              <a:gd name="connsiteY2" fmla="*/ 669565 h 1000114"/>
              <a:gd name="connsiteX3" fmla="*/ 534321 w 576755"/>
              <a:gd name="connsiteY3" fmla="*/ 1000114 h 1000114"/>
              <a:gd name="connsiteX4" fmla="*/ 576755 w 576755"/>
              <a:gd name="connsiteY4" fmla="*/ 345024 h 1000114"/>
              <a:gd name="connsiteX5" fmla="*/ 318658 w 576755"/>
              <a:gd name="connsiteY5" fmla="*/ 0 h 1000114"/>
              <a:gd name="connsiteX0" fmla="*/ 318658 w 576755"/>
              <a:gd name="connsiteY0" fmla="*/ 0 h 938201"/>
              <a:gd name="connsiteX1" fmla="*/ 43643 w 576755"/>
              <a:gd name="connsiteY1" fmla="*/ 71318 h 938201"/>
              <a:gd name="connsiteX2" fmla="*/ 0 w 576755"/>
              <a:gd name="connsiteY2" fmla="*/ 669565 h 938201"/>
              <a:gd name="connsiteX3" fmla="*/ 505746 w 576755"/>
              <a:gd name="connsiteY3" fmla="*/ 938201 h 938201"/>
              <a:gd name="connsiteX4" fmla="*/ 576755 w 576755"/>
              <a:gd name="connsiteY4" fmla="*/ 345024 h 938201"/>
              <a:gd name="connsiteX5" fmla="*/ 318658 w 576755"/>
              <a:gd name="connsiteY5" fmla="*/ 0 h 938201"/>
              <a:gd name="connsiteX0" fmla="*/ 576755 w 576755"/>
              <a:gd name="connsiteY0" fmla="*/ 273706 h 866883"/>
              <a:gd name="connsiteX1" fmla="*/ 43643 w 576755"/>
              <a:gd name="connsiteY1" fmla="*/ 0 h 866883"/>
              <a:gd name="connsiteX2" fmla="*/ 0 w 576755"/>
              <a:gd name="connsiteY2" fmla="*/ 598247 h 866883"/>
              <a:gd name="connsiteX3" fmla="*/ 505746 w 576755"/>
              <a:gd name="connsiteY3" fmla="*/ 866883 h 866883"/>
              <a:gd name="connsiteX4" fmla="*/ 576755 w 576755"/>
              <a:gd name="connsiteY4" fmla="*/ 273706 h 866883"/>
              <a:gd name="connsiteX0" fmla="*/ 576755 w 576755"/>
              <a:gd name="connsiteY0" fmla="*/ 273706 h 912150"/>
              <a:gd name="connsiteX1" fmla="*/ 43643 w 576755"/>
              <a:gd name="connsiteY1" fmla="*/ 0 h 912150"/>
              <a:gd name="connsiteX2" fmla="*/ 0 w 576755"/>
              <a:gd name="connsiteY2" fmla="*/ 598247 h 912150"/>
              <a:gd name="connsiteX3" fmla="*/ 541960 w 576755"/>
              <a:gd name="connsiteY3" fmla="*/ 912150 h 912150"/>
              <a:gd name="connsiteX4" fmla="*/ 576755 w 576755"/>
              <a:gd name="connsiteY4" fmla="*/ 273706 h 912150"/>
              <a:gd name="connsiteX0" fmla="*/ 631076 w 631076"/>
              <a:gd name="connsiteY0" fmla="*/ 328027 h 912150"/>
              <a:gd name="connsiteX1" fmla="*/ 43643 w 631076"/>
              <a:gd name="connsiteY1" fmla="*/ 0 h 912150"/>
              <a:gd name="connsiteX2" fmla="*/ 0 w 631076"/>
              <a:gd name="connsiteY2" fmla="*/ 598247 h 912150"/>
              <a:gd name="connsiteX3" fmla="*/ 541960 w 631076"/>
              <a:gd name="connsiteY3" fmla="*/ 912150 h 912150"/>
              <a:gd name="connsiteX4" fmla="*/ 631076 w 631076"/>
              <a:gd name="connsiteY4" fmla="*/ 328027 h 912150"/>
              <a:gd name="connsiteX0" fmla="*/ 612969 w 612969"/>
              <a:gd name="connsiteY0" fmla="*/ 328027 h 912150"/>
              <a:gd name="connsiteX1" fmla="*/ 43643 w 612969"/>
              <a:gd name="connsiteY1" fmla="*/ 0 h 912150"/>
              <a:gd name="connsiteX2" fmla="*/ 0 w 612969"/>
              <a:gd name="connsiteY2" fmla="*/ 598247 h 912150"/>
              <a:gd name="connsiteX3" fmla="*/ 541960 w 612969"/>
              <a:gd name="connsiteY3" fmla="*/ 912150 h 912150"/>
              <a:gd name="connsiteX4" fmla="*/ 612969 w 612969"/>
              <a:gd name="connsiteY4" fmla="*/ 328027 h 912150"/>
              <a:gd name="connsiteX0" fmla="*/ 612969 w 612969"/>
              <a:gd name="connsiteY0" fmla="*/ 309920 h 894043"/>
              <a:gd name="connsiteX1" fmla="*/ 52696 w 612969"/>
              <a:gd name="connsiteY1" fmla="*/ 0 h 894043"/>
              <a:gd name="connsiteX2" fmla="*/ 0 w 612969"/>
              <a:gd name="connsiteY2" fmla="*/ 580140 h 894043"/>
              <a:gd name="connsiteX3" fmla="*/ 541960 w 612969"/>
              <a:gd name="connsiteY3" fmla="*/ 894043 h 894043"/>
              <a:gd name="connsiteX4" fmla="*/ 612969 w 612969"/>
              <a:gd name="connsiteY4" fmla="*/ 309920 h 894043"/>
              <a:gd name="connsiteX0" fmla="*/ 603916 w 603916"/>
              <a:gd name="connsiteY0" fmla="*/ 309920 h 894043"/>
              <a:gd name="connsiteX1" fmla="*/ 43643 w 603916"/>
              <a:gd name="connsiteY1" fmla="*/ 0 h 894043"/>
              <a:gd name="connsiteX2" fmla="*/ 0 w 603916"/>
              <a:gd name="connsiteY2" fmla="*/ 652568 h 894043"/>
              <a:gd name="connsiteX3" fmla="*/ 532907 w 603916"/>
              <a:gd name="connsiteY3" fmla="*/ 894043 h 894043"/>
              <a:gd name="connsiteX4" fmla="*/ 603916 w 603916"/>
              <a:gd name="connsiteY4" fmla="*/ 309920 h 894043"/>
              <a:gd name="connsiteX0" fmla="*/ 616616 w 616616"/>
              <a:gd name="connsiteY0" fmla="*/ 309920 h 894043"/>
              <a:gd name="connsiteX1" fmla="*/ 56343 w 616616"/>
              <a:gd name="connsiteY1" fmla="*/ 0 h 894043"/>
              <a:gd name="connsiteX2" fmla="*/ 0 w 616616"/>
              <a:gd name="connsiteY2" fmla="*/ 697018 h 894043"/>
              <a:gd name="connsiteX3" fmla="*/ 545607 w 616616"/>
              <a:gd name="connsiteY3" fmla="*/ 894043 h 894043"/>
              <a:gd name="connsiteX4" fmla="*/ 616616 w 616616"/>
              <a:gd name="connsiteY4" fmla="*/ 309920 h 894043"/>
              <a:gd name="connsiteX0" fmla="*/ 616616 w 616616"/>
              <a:gd name="connsiteY0" fmla="*/ 309920 h 939763"/>
              <a:gd name="connsiteX1" fmla="*/ 56343 w 616616"/>
              <a:gd name="connsiteY1" fmla="*/ 0 h 939763"/>
              <a:gd name="connsiteX2" fmla="*/ 0 w 616616"/>
              <a:gd name="connsiteY2" fmla="*/ 697018 h 939763"/>
              <a:gd name="connsiteX3" fmla="*/ 545607 w 616616"/>
              <a:gd name="connsiteY3" fmla="*/ 939763 h 939763"/>
              <a:gd name="connsiteX4" fmla="*/ 616616 w 616616"/>
              <a:gd name="connsiteY4" fmla="*/ 309920 h 93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616" h="939763">
                <a:moveTo>
                  <a:pt x="616616" y="309920"/>
                </a:moveTo>
                <a:lnTo>
                  <a:pt x="56343" y="0"/>
                </a:lnTo>
                <a:lnTo>
                  <a:pt x="0" y="697018"/>
                </a:lnTo>
                <a:lnTo>
                  <a:pt x="545607" y="939763"/>
                </a:lnTo>
                <a:lnTo>
                  <a:pt x="616616" y="30992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12" name="组合 11"/>
          <p:cNvGrpSpPr/>
          <p:nvPr/>
        </p:nvGrpSpPr>
        <p:grpSpPr>
          <a:xfrm>
            <a:off x="893152" y="2276728"/>
            <a:ext cx="6447176" cy="1396885"/>
            <a:chOff x="893152" y="2276728"/>
            <a:chExt cx="6447176" cy="1396885"/>
          </a:xfrm>
        </p:grpSpPr>
        <p:grpSp>
          <p:nvGrpSpPr>
            <p:cNvPr id="4" name="组合 3"/>
            <p:cNvGrpSpPr/>
            <p:nvPr/>
          </p:nvGrpSpPr>
          <p:grpSpPr>
            <a:xfrm>
              <a:off x="6012630" y="2276728"/>
              <a:ext cx="1327698" cy="1338630"/>
              <a:chOff x="6059884" y="3150288"/>
              <a:chExt cx="1327698" cy="1338630"/>
            </a:xfrm>
          </p:grpSpPr>
          <p:sp>
            <p:nvSpPr>
              <p:cNvPr id="57" name="矩形 56"/>
              <p:cNvSpPr/>
              <p:nvPr/>
            </p:nvSpPr>
            <p:spPr>
              <a:xfrm>
                <a:off x="6059884" y="3150288"/>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8" name="任意多边形 57"/>
              <p:cNvSpPr/>
              <p:nvPr/>
            </p:nvSpPr>
            <p:spPr>
              <a:xfrm>
                <a:off x="6408361" y="3390865"/>
                <a:ext cx="592328" cy="788528"/>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 name="connsiteX0" fmla="*/ 222605 w 627888"/>
                  <a:gd name="connsiteY0" fmla="*/ 0 h 879968"/>
                  <a:gd name="connsiteX1" fmla="*/ 0 w 627888"/>
                  <a:gd name="connsiteY1" fmla="*/ 282560 h 879968"/>
                  <a:gd name="connsiteX2" fmla="*/ 103632 w 627888"/>
                  <a:gd name="connsiteY2" fmla="*/ 678800 h 879968"/>
                  <a:gd name="connsiteX3" fmla="*/ 542544 w 627888"/>
                  <a:gd name="connsiteY3" fmla="*/ 879968 h 879968"/>
                  <a:gd name="connsiteX4" fmla="*/ 627888 w 627888"/>
                  <a:gd name="connsiteY4" fmla="*/ 434960 h 879968"/>
                  <a:gd name="connsiteX5" fmla="*/ 222605 w 627888"/>
                  <a:gd name="connsiteY5" fmla="*/ 0 h 879968"/>
                  <a:gd name="connsiteX0" fmla="*/ 252750 w 627888"/>
                  <a:gd name="connsiteY0" fmla="*/ 0 h 879968"/>
                  <a:gd name="connsiteX1" fmla="*/ 0 w 627888"/>
                  <a:gd name="connsiteY1" fmla="*/ 282560 h 879968"/>
                  <a:gd name="connsiteX2" fmla="*/ 103632 w 627888"/>
                  <a:gd name="connsiteY2" fmla="*/ 678800 h 879968"/>
                  <a:gd name="connsiteX3" fmla="*/ 542544 w 627888"/>
                  <a:gd name="connsiteY3" fmla="*/ 879968 h 879968"/>
                  <a:gd name="connsiteX4" fmla="*/ 627888 w 627888"/>
                  <a:gd name="connsiteY4" fmla="*/ 434960 h 879968"/>
                  <a:gd name="connsiteX5" fmla="*/ 252750 w 627888"/>
                  <a:gd name="connsiteY5" fmla="*/ 0 h 879968"/>
                  <a:gd name="connsiteX0" fmla="*/ 252750 w 597408"/>
                  <a:gd name="connsiteY0" fmla="*/ 0 h 879968"/>
                  <a:gd name="connsiteX1" fmla="*/ 0 w 597408"/>
                  <a:gd name="connsiteY1" fmla="*/ 282560 h 879968"/>
                  <a:gd name="connsiteX2" fmla="*/ 103632 w 597408"/>
                  <a:gd name="connsiteY2" fmla="*/ 678800 h 879968"/>
                  <a:gd name="connsiteX3" fmla="*/ 542544 w 597408"/>
                  <a:gd name="connsiteY3" fmla="*/ 879968 h 879968"/>
                  <a:gd name="connsiteX4" fmla="*/ 597408 w 597408"/>
                  <a:gd name="connsiteY4" fmla="*/ 331328 h 879968"/>
                  <a:gd name="connsiteX5" fmla="*/ 252750 w 597408"/>
                  <a:gd name="connsiteY5" fmla="*/ 0 h 879968"/>
                  <a:gd name="connsiteX0" fmla="*/ 252750 w 597408"/>
                  <a:gd name="connsiteY0" fmla="*/ 0 h 788528"/>
                  <a:gd name="connsiteX1" fmla="*/ 0 w 597408"/>
                  <a:gd name="connsiteY1" fmla="*/ 282560 h 788528"/>
                  <a:gd name="connsiteX2" fmla="*/ 103632 w 597408"/>
                  <a:gd name="connsiteY2" fmla="*/ 678800 h 788528"/>
                  <a:gd name="connsiteX3" fmla="*/ 481584 w 597408"/>
                  <a:gd name="connsiteY3" fmla="*/ 788528 h 788528"/>
                  <a:gd name="connsiteX4" fmla="*/ 597408 w 597408"/>
                  <a:gd name="connsiteY4" fmla="*/ 331328 h 788528"/>
                  <a:gd name="connsiteX5" fmla="*/ 252750 w 597408"/>
                  <a:gd name="connsiteY5" fmla="*/ 0 h 788528"/>
                  <a:gd name="connsiteX0" fmla="*/ 252750 w 597408"/>
                  <a:gd name="connsiteY0" fmla="*/ 0 h 788528"/>
                  <a:gd name="connsiteX1" fmla="*/ 0 w 597408"/>
                  <a:gd name="connsiteY1" fmla="*/ 282560 h 788528"/>
                  <a:gd name="connsiteX2" fmla="*/ 91440 w 597408"/>
                  <a:gd name="connsiteY2" fmla="*/ 630032 h 788528"/>
                  <a:gd name="connsiteX3" fmla="*/ 481584 w 597408"/>
                  <a:gd name="connsiteY3" fmla="*/ 788528 h 788528"/>
                  <a:gd name="connsiteX4" fmla="*/ 597408 w 597408"/>
                  <a:gd name="connsiteY4" fmla="*/ 331328 h 788528"/>
                  <a:gd name="connsiteX5" fmla="*/ 252750 w 597408"/>
                  <a:gd name="connsiteY5" fmla="*/ 0 h 788528"/>
                  <a:gd name="connsiteX0" fmla="*/ 247670 w 592328"/>
                  <a:gd name="connsiteY0" fmla="*/ 0 h 788528"/>
                  <a:gd name="connsiteX1" fmla="*/ 0 w 592328"/>
                  <a:gd name="connsiteY1" fmla="*/ 226680 h 788528"/>
                  <a:gd name="connsiteX2" fmla="*/ 86360 w 592328"/>
                  <a:gd name="connsiteY2" fmla="*/ 630032 h 788528"/>
                  <a:gd name="connsiteX3" fmla="*/ 476504 w 592328"/>
                  <a:gd name="connsiteY3" fmla="*/ 788528 h 788528"/>
                  <a:gd name="connsiteX4" fmla="*/ 592328 w 592328"/>
                  <a:gd name="connsiteY4" fmla="*/ 331328 h 788528"/>
                  <a:gd name="connsiteX5" fmla="*/ 247670 w 592328"/>
                  <a:gd name="connsiteY5" fmla="*/ 0 h 78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328" h="788528">
                    <a:moveTo>
                      <a:pt x="247670" y="0"/>
                    </a:moveTo>
                    <a:lnTo>
                      <a:pt x="0" y="226680"/>
                    </a:lnTo>
                    <a:lnTo>
                      <a:pt x="86360" y="630032"/>
                    </a:lnTo>
                    <a:lnTo>
                      <a:pt x="476504" y="788528"/>
                    </a:lnTo>
                    <a:lnTo>
                      <a:pt x="592328" y="331328"/>
                    </a:lnTo>
                    <a:lnTo>
                      <a:pt x="24767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59" name="组合 58"/>
              <p:cNvGrpSpPr/>
              <p:nvPr/>
            </p:nvGrpSpPr>
            <p:grpSpPr>
              <a:xfrm>
                <a:off x="6349281" y="3337515"/>
                <a:ext cx="684175" cy="875794"/>
                <a:chOff x="9879996" y="5121927"/>
                <a:chExt cx="684175" cy="875794"/>
              </a:xfrm>
            </p:grpSpPr>
            <p:sp>
              <p:nvSpPr>
                <p:cNvPr id="83" name="Oval 78">
                  <a:extLst>
                    <a:ext uri="{FF2B5EF4-FFF2-40B4-BE49-F238E27FC236}">
                      <a16:creationId xmlns:a16="http://schemas.microsoft.com/office/drawing/2014/main" id="{827FC855-4BDC-9645-9D6D-92B6F022A356}"/>
                    </a:ext>
                  </a:extLst>
                </p:cNvPr>
                <p:cNvSpPr/>
                <p:nvPr/>
              </p:nvSpPr>
              <p:spPr>
                <a:xfrm>
                  <a:off x="9879996" y="534504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84" name="Oval 79">
                  <a:extLst>
                    <a:ext uri="{FF2B5EF4-FFF2-40B4-BE49-F238E27FC236}">
                      <a16:creationId xmlns:a16="http://schemas.microsoft.com/office/drawing/2014/main" id="{66500CF2-FF33-2940-BAE0-6142EBE2B1F3}"/>
                    </a:ext>
                  </a:extLst>
                </p:cNvPr>
                <p:cNvSpPr/>
                <p:nvPr/>
              </p:nvSpPr>
              <p:spPr>
                <a:xfrm>
                  <a:off x="10137653" y="5121927"/>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85" name="Oval 80">
                  <a:extLst>
                    <a:ext uri="{FF2B5EF4-FFF2-40B4-BE49-F238E27FC236}">
                      <a16:creationId xmlns:a16="http://schemas.microsoft.com/office/drawing/2014/main" id="{D692DAEC-41E4-624F-9DA4-46B4EC0A08AC}"/>
                    </a:ext>
                  </a:extLst>
                </p:cNvPr>
                <p:cNvSpPr/>
                <p:nvPr/>
              </p:nvSpPr>
              <p:spPr>
                <a:xfrm>
                  <a:off x="10456171" y="545623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86" name="Oval 81">
                  <a:extLst>
                    <a:ext uri="{FF2B5EF4-FFF2-40B4-BE49-F238E27FC236}">
                      <a16:creationId xmlns:a16="http://schemas.microsoft.com/office/drawing/2014/main" id="{FD57E963-C4FD-D345-B321-26BE9FFD9BF1}"/>
                    </a:ext>
                  </a:extLst>
                </p:cNvPr>
                <p:cNvSpPr/>
                <p:nvPr/>
              </p:nvSpPr>
              <p:spPr>
                <a:xfrm>
                  <a:off x="9974117" y="57318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87" name="Oval 82">
                  <a:extLst>
                    <a:ext uri="{FF2B5EF4-FFF2-40B4-BE49-F238E27FC236}">
                      <a16:creationId xmlns:a16="http://schemas.microsoft.com/office/drawing/2014/main" id="{1705314D-27FE-7443-B1E3-F8FD17FA4E6F}"/>
                    </a:ext>
                  </a:extLst>
                </p:cNvPr>
                <p:cNvSpPr/>
                <p:nvPr/>
              </p:nvSpPr>
              <p:spPr>
                <a:xfrm>
                  <a:off x="10361271" y="5889721"/>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grpSp>
        </p:grpSp>
        <p:grpSp>
          <p:nvGrpSpPr>
            <p:cNvPr id="5" name="组合 4"/>
            <p:cNvGrpSpPr/>
            <p:nvPr/>
          </p:nvGrpSpPr>
          <p:grpSpPr>
            <a:xfrm>
              <a:off x="893152" y="2334983"/>
              <a:ext cx="1327698" cy="1338630"/>
              <a:chOff x="940406" y="3208543"/>
              <a:chExt cx="1327698" cy="1338630"/>
            </a:xfrm>
          </p:grpSpPr>
          <p:sp>
            <p:nvSpPr>
              <p:cNvPr id="56" name="矩形 55"/>
              <p:cNvSpPr/>
              <p:nvPr/>
            </p:nvSpPr>
            <p:spPr>
              <a:xfrm>
                <a:off x="940406" y="3208543"/>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75" name="任意多边形 74"/>
              <p:cNvSpPr/>
              <p:nvPr/>
            </p:nvSpPr>
            <p:spPr>
              <a:xfrm>
                <a:off x="1244117" y="3395374"/>
                <a:ext cx="605330" cy="98582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10048 w 602901"/>
                  <a:gd name="connsiteY0" fmla="*/ 0 h 1115367"/>
                  <a:gd name="connsiteX1" fmla="*/ 0 w 602901"/>
                  <a:gd name="connsiteY1" fmla="*/ 803868 h 1115367"/>
                  <a:gd name="connsiteX2" fmla="*/ 602901 w 602901"/>
                  <a:gd name="connsiteY2" fmla="*/ 1115367 h 1115367"/>
                  <a:gd name="connsiteX3" fmla="*/ 544370 w 602901"/>
                  <a:gd name="connsiteY3" fmla="*/ 450752 h 1115367"/>
                  <a:gd name="connsiteX4" fmla="*/ 10048 w 602901"/>
                  <a:gd name="connsiteY4" fmla="*/ 0 h 1115367"/>
                  <a:gd name="connsiteX0" fmla="*/ 10048 w 544370"/>
                  <a:gd name="connsiteY0" fmla="*/ 0 h 1077267"/>
                  <a:gd name="connsiteX1" fmla="*/ 0 w 544370"/>
                  <a:gd name="connsiteY1" fmla="*/ 803868 h 1077267"/>
                  <a:gd name="connsiteX2" fmla="*/ 511461 w 544370"/>
                  <a:gd name="connsiteY2" fmla="*/ 1077267 h 1077267"/>
                  <a:gd name="connsiteX3" fmla="*/ 544370 w 544370"/>
                  <a:gd name="connsiteY3" fmla="*/ 450752 h 1077267"/>
                  <a:gd name="connsiteX4" fmla="*/ 10048 w 544370"/>
                  <a:gd name="connsiteY4" fmla="*/ 0 h 1077267"/>
                  <a:gd name="connsiteX0" fmla="*/ 10048 w 544370"/>
                  <a:gd name="connsiteY0" fmla="*/ 0 h 985827"/>
                  <a:gd name="connsiteX1" fmla="*/ 0 w 544370"/>
                  <a:gd name="connsiteY1" fmla="*/ 712428 h 985827"/>
                  <a:gd name="connsiteX2" fmla="*/ 511461 w 544370"/>
                  <a:gd name="connsiteY2" fmla="*/ 985827 h 985827"/>
                  <a:gd name="connsiteX3" fmla="*/ 544370 w 544370"/>
                  <a:gd name="connsiteY3" fmla="*/ 359312 h 985827"/>
                  <a:gd name="connsiteX4" fmla="*/ 10048 w 544370"/>
                  <a:gd name="connsiteY4" fmla="*/ 0 h 985827"/>
                  <a:gd name="connsiteX0" fmla="*/ 71008 w 605330"/>
                  <a:gd name="connsiteY0" fmla="*/ 0 h 985827"/>
                  <a:gd name="connsiteX1" fmla="*/ 0 w 605330"/>
                  <a:gd name="connsiteY1" fmla="*/ 712428 h 985827"/>
                  <a:gd name="connsiteX2" fmla="*/ 572421 w 605330"/>
                  <a:gd name="connsiteY2" fmla="*/ 985827 h 985827"/>
                  <a:gd name="connsiteX3" fmla="*/ 605330 w 605330"/>
                  <a:gd name="connsiteY3" fmla="*/ 359312 h 985827"/>
                  <a:gd name="connsiteX4" fmla="*/ 71008 w 605330"/>
                  <a:gd name="connsiteY4" fmla="*/ 0 h 985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330" h="985827">
                    <a:moveTo>
                      <a:pt x="71008" y="0"/>
                    </a:moveTo>
                    <a:lnTo>
                      <a:pt x="0" y="712428"/>
                    </a:lnTo>
                    <a:lnTo>
                      <a:pt x="572421" y="985827"/>
                    </a:lnTo>
                    <a:lnTo>
                      <a:pt x="605330" y="359312"/>
                    </a:lnTo>
                    <a:lnTo>
                      <a:pt x="7100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76" name="组合 75"/>
              <p:cNvGrpSpPr/>
              <p:nvPr/>
            </p:nvGrpSpPr>
            <p:grpSpPr>
              <a:xfrm>
                <a:off x="1195208" y="3361320"/>
                <a:ext cx="682950" cy="1066261"/>
                <a:chOff x="5016857" y="5091732"/>
                <a:chExt cx="682950" cy="1066261"/>
              </a:xfrm>
            </p:grpSpPr>
            <p:sp>
              <p:nvSpPr>
                <p:cNvPr id="77" name="Oval 68">
                  <a:extLst>
                    <a:ext uri="{FF2B5EF4-FFF2-40B4-BE49-F238E27FC236}">
                      <a16:creationId xmlns:a16="http://schemas.microsoft.com/office/drawing/2014/main" id="{C52417DA-C316-664F-8D1F-4617FC954115}"/>
                    </a:ext>
                  </a:extLst>
                </p:cNvPr>
                <p:cNvSpPr/>
                <p:nvPr/>
              </p:nvSpPr>
              <p:spPr>
                <a:xfrm>
                  <a:off x="5091788" y="50917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79" name="Oval 70">
                  <a:extLst>
                    <a:ext uri="{FF2B5EF4-FFF2-40B4-BE49-F238E27FC236}">
                      <a16:creationId xmlns:a16="http://schemas.microsoft.com/office/drawing/2014/main" id="{2DAF4F58-3C53-784B-9F59-99928283FCA7}"/>
                    </a:ext>
                  </a:extLst>
                </p:cNvPr>
                <p:cNvSpPr/>
                <p:nvPr/>
              </p:nvSpPr>
              <p:spPr>
                <a:xfrm>
                  <a:off x="501685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81" name="Oval 69">
                  <a:extLst>
                    <a:ext uri="{FF2B5EF4-FFF2-40B4-BE49-F238E27FC236}">
                      <a16:creationId xmlns:a16="http://schemas.microsoft.com/office/drawing/2014/main" id="{B6F42F02-D0FF-6646-B13A-89EA436CBFEC}"/>
                    </a:ext>
                  </a:extLst>
                </p:cNvPr>
                <p:cNvSpPr/>
                <p:nvPr/>
              </p:nvSpPr>
              <p:spPr>
                <a:xfrm>
                  <a:off x="5591807" y="540923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82" name="Oval 71">
                  <a:extLst>
                    <a:ext uri="{FF2B5EF4-FFF2-40B4-BE49-F238E27FC236}">
                      <a16:creationId xmlns:a16="http://schemas.microsoft.com/office/drawing/2014/main" id="{90A81153-8C6F-684F-B62B-1D2DA9315AB9}"/>
                    </a:ext>
                  </a:extLst>
                </p:cNvPr>
                <p:cNvSpPr/>
                <p:nvPr/>
              </p:nvSpPr>
              <p:spPr>
                <a:xfrm>
                  <a:off x="5561327" y="604999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grpSp>
        </p:grpSp>
        <p:cxnSp>
          <p:nvCxnSpPr>
            <p:cNvPr id="61" name="直接连接符 60"/>
            <p:cNvCxnSpPr>
              <a:stCxn id="81" idx="6"/>
              <a:endCxn id="85" idx="2"/>
            </p:cNvCxnSpPr>
            <p:nvPr/>
          </p:nvCxnSpPr>
          <p:spPr>
            <a:xfrm flipV="1">
              <a:off x="1830904" y="2852267"/>
              <a:ext cx="5047298" cy="6993"/>
            </a:xfrm>
            <a:prstGeom prst="line">
              <a:avLst/>
            </a:prstGeom>
          </p:spPr>
          <p:style>
            <a:lnRef idx="1">
              <a:schemeClr val="dk1"/>
            </a:lnRef>
            <a:fillRef idx="0">
              <a:schemeClr val="dk1"/>
            </a:fillRef>
            <a:effectRef idx="0">
              <a:schemeClr val="dk1"/>
            </a:effectRef>
            <a:fontRef idx="minor">
              <a:schemeClr val="tx1"/>
            </a:fontRef>
          </p:style>
        </p:cxnSp>
        <p:cxnSp>
          <p:nvCxnSpPr>
            <p:cNvPr id="62" name="直接连接符 61"/>
            <p:cNvCxnSpPr>
              <a:stCxn id="79" idx="6"/>
              <a:endCxn id="86" idx="2"/>
            </p:cNvCxnSpPr>
            <p:nvPr/>
          </p:nvCxnSpPr>
          <p:spPr>
            <a:xfrm flipV="1">
              <a:off x="1255954" y="3127859"/>
              <a:ext cx="5140194" cy="90998"/>
            </a:xfrm>
            <a:prstGeom prst="line">
              <a:avLst/>
            </a:prstGeom>
          </p:spPr>
          <p:style>
            <a:lnRef idx="1">
              <a:schemeClr val="dk1"/>
            </a:lnRef>
            <a:fillRef idx="0">
              <a:schemeClr val="dk1"/>
            </a:fillRef>
            <a:effectRef idx="0">
              <a:schemeClr val="dk1"/>
            </a:effectRef>
            <a:fontRef idx="minor">
              <a:schemeClr val="tx1"/>
            </a:fontRef>
          </p:style>
        </p:cxnSp>
        <p:cxnSp>
          <p:nvCxnSpPr>
            <p:cNvPr id="63" name="直接连接符 62"/>
            <p:cNvCxnSpPr>
              <a:stCxn id="82" idx="6"/>
              <a:endCxn id="87" idx="3"/>
            </p:cNvCxnSpPr>
            <p:nvPr/>
          </p:nvCxnSpPr>
          <p:spPr>
            <a:xfrm flipV="1">
              <a:off x="1800424" y="3323933"/>
              <a:ext cx="4998694" cy="176088"/>
            </a:xfrm>
            <a:prstGeom prst="line">
              <a:avLst/>
            </a:prstGeom>
          </p:spPr>
          <p:style>
            <a:lnRef idx="1">
              <a:schemeClr val="dk1"/>
            </a:lnRef>
            <a:fillRef idx="0">
              <a:schemeClr val="dk1"/>
            </a:fillRef>
            <a:effectRef idx="0">
              <a:schemeClr val="dk1"/>
            </a:effectRef>
            <a:fontRef idx="minor">
              <a:schemeClr val="tx1"/>
            </a:fontRef>
          </p:style>
        </p:cxnSp>
        <p:cxnSp>
          <p:nvCxnSpPr>
            <p:cNvPr id="149" name="直接连接符 148"/>
            <p:cNvCxnSpPr/>
            <p:nvPr/>
          </p:nvCxnSpPr>
          <p:spPr>
            <a:xfrm>
              <a:off x="4720190" y="2507415"/>
              <a:ext cx="1597653" cy="195470"/>
            </a:xfrm>
            <a:prstGeom prst="line">
              <a:avLst/>
            </a:prstGeom>
          </p:spPr>
          <p:style>
            <a:lnRef idx="1">
              <a:schemeClr val="dk1"/>
            </a:lnRef>
            <a:fillRef idx="0">
              <a:schemeClr val="dk1"/>
            </a:fillRef>
            <a:effectRef idx="0">
              <a:schemeClr val="dk1"/>
            </a:effectRef>
            <a:fontRef idx="minor">
              <a:schemeClr val="tx1"/>
            </a:fontRef>
          </p:style>
        </p:cxnSp>
        <p:cxnSp>
          <p:nvCxnSpPr>
            <p:cNvPr id="150" name="直接连接符 149"/>
            <p:cNvCxnSpPr/>
            <p:nvPr/>
          </p:nvCxnSpPr>
          <p:spPr>
            <a:xfrm flipV="1">
              <a:off x="1330885" y="2507415"/>
              <a:ext cx="3281305" cy="34345"/>
            </a:xfrm>
            <a:prstGeom prst="line">
              <a:avLst/>
            </a:prstGeom>
          </p:spPr>
          <p:style>
            <a:lnRef idx="1">
              <a:schemeClr val="dk1"/>
            </a:lnRef>
            <a:fillRef idx="0">
              <a:schemeClr val="dk1"/>
            </a:fillRef>
            <a:effectRef idx="0">
              <a:schemeClr val="dk1"/>
            </a:effectRef>
            <a:fontRef idx="minor">
              <a:schemeClr val="tx1"/>
            </a:fontRef>
          </p:style>
        </p:cxnSp>
        <p:cxnSp>
          <p:nvCxnSpPr>
            <p:cNvPr id="151" name="直接连接符 150"/>
            <p:cNvCxnSpPr/>
            <p:nvPr/>
          </p:nvCxnSpPr>
          <p:spPr>
            <a:xfrm flipV="1">
              <a:off x="4720190" y="2479771"/>
              <a:ext cx="1855310" cy="27644"/>
            </a:xfrm>
            <a:prstGeom prst="line">
              <a:avLst/>
            </a:prstGeom>
          </p:spPr>
          <p:style>
            <a:lnRef idx="1">
              <a:schemeClr val="dk1"/>
            </a:lnRef>
            <a:fillRef idx="0">
              <a:schemeClr val="dk1"/>
            </a:fillRef>
            <a:effectRef idx="0">
              <a:schemeClr val="dk1"/>
            </a:effectRef>
            <a:fontRef idx="minor">
              <a:schemeClr val="tx1"/>
            </a:fontRef>
          </p:style>
        </p:cxnSp>
        <p:sp>
          <p:nvSpPr>
            <p:cNvPr id="152" name="Oval 68">
              <a:extLst>
                <a:ext uri="{FF2B5EF4-FFF2-40B4-BE49-F238E27FC236}">
                  <a16:creationId xmlns:a16="http://schemas.microsoft.com/office/drawing/2014/main" id="{C52417DA-C316-664F-8D1F-4617FC954115}"/>
                </a:ext>
              </a:extLst>
            </p:cNvPr>
            <p:cNvSpPr/>
            <p:nvPr/>
          </p:nvSpPr>
          <p:spPr>
            <a:xfrm>
              <a:off x="4612190" y="2453415"/>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grpSp>
      <p:cxnSp>
        <p:nvCxnSpPr>
          <p:cNvPr id="10" name="直接箭头连接符 9"/>
          <p:cNvCxnSpPr>
            <a:stCxn id="72" idx="0"/>
            <a:endCxn id="154" idx="5"/>
          </p:cNvCxnSpPr>
          <p:nvPr/>
        </p:nvCxnSpPr>
        <p:spPr>
          <a:xfrm flipH="1" flipV="1">
            <a:off x="3335010" y="2797549"/>
            <a:ext cx="3829744" cy="1279189"/>
          </a:xfrm>
          <a:prstGeom prst="straightConnector1">
            <a:avLst/>
          </a:prstGeom>
          <a:ln w="952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1" name="组合 20"/>
          <p:cNvGrpSpPr/>
          <p:nvPr/>
        </p:nvGrpSpPr>
        <p:grpSpPr>
          <a:xfrm>
            <a:off x="3003922" y="2475436"/>
            <a:ext cx="706010" cy="1009212"/>
            <a:chOff x="3003922" y="2457330"/>
            <a:chExt cx="706010" cy="1009212"/>
          </a:xfrm>
        </p:grpSpPr>
        <p:sp>
          <p:nvSpPr>
            <p:cNvPr id="145" name="Oval 68">
              <a:extLst>
                <a:ext uri="{FF2B5EF4-FFF2-40B4-BE49-F238E27FC236}">
                  <a16:creationId xmlns:a16="http://schemas.microsoft.com/office/drawing/2014/main" id="{C52417DA-C316-664F-8D1F-4617FC954115}"/>
                </a:ext>
              </a:extLst>
            </p:cNvPr>
            <p:cNvSpPr/>
            <p:nvPr/>
          </p:nvSpPr>
          <p:spPr>
            <a:xfrm>
              <a:off x="3049054" y="2457330"/>
              <a:ext cx="108000" cy="108000"/>
            </a:xfrm>
            <a:prstGeom prst="ellipse">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146" name="Oval 70">
              <a:extLst>
                <a:ext uri="{FF2B5EF4-FFF2-40B4-BE49-F238E27FC236}">
                  <a16:creationId xmlns:a16="http://schemas.microsoft.com/office/drawing/2014/main" id="{2DAF4F58-3C53-784B-9F59-99928283FCA7}"/>
                </a:ext>
              </a:extLst>
            </p:cNvPr>
            <p:cNvSpPr/>
            <p:nvPr/>
          </p:nvSpPr>
          <p:spPr>
            <a:xfrm>
              <a:off x="3003922" y="3115383"/>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147" name="Oval 69">
              <a:extLst>
                <a:ext uri="{FF2B5EF4-FFF2-40B4-BE49-F238E27FC236}">
                  <a16:creationId xmlns:a16="http://schemas.microsoft.com/office/drawing/2014/main" id="{B6F42F02-D0FF-6646-B13A-89EA436CBFEC}"/>
                </a:ext>
              </a:extLst>
            </p:cNvPr>
            <p:cNvSpPr/>
            <p:nvPr/>
          </p:nvSpPr>
          <p:spPr>
            <a:xfrm>
              <a:off x="3601932" y="2782026"/>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148" name="Oval 71">
              <a:extLst>
                <a:ext uri="{FF2B5EF4-FFF2-40B4-BE49-F238E27FC236}">
                  <a16:creationId xmlns:a16="http://schemas.microsoft.com/office/drawing/2014/main" id="{90A81153-8C6F-684F-B62B-1D2DA9315AB9}"/>
                </a:ext>
              </a:extLst>
            </p:cNvPr>
            <p:cNvSpPr/>
            <p:nvPr/>
          </p:nvSpPr>
          <p:spPr>
            <a:xfrm>
              <a:off x="3544050" y="3358542"/>
              <a:ext cx="108000" cy="108000"/>
            </a:xfrm>
            <a:prstGeom prst="ellipse">
              <a:avLst/>
            </a:prstGeom>
            <a:solidFill>
              <a:schemeClr val="tx1">
                <a:lumMod val="65000"/>
                <a:lumOff val="3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grpSp>
      <p:sp>
        <p:nvSpPr>
          <p:cNvPr id="154" name="椭圆 153"/>
          <p:cNvSpPr/>
          <p:nvPr/>
        </p:nvSpPr>
        <p:spPr>
          <a:xfrm>
            <a:off x="3172408" y="2634947"/>
            <a:ext cx="190500" cy="190500"/>
          </a:xfrm>
          <a:prstGeom prst="ellipse">
            <a:avLst/>
          </a:prstGeom>
          <a:solidFill>
            <a:srgbClr val="83392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7" name="组合 6"/>
          <p:cNvGrpSpPr/>
          <p:nvPr/>
        </p:nvGrpSpPr>
        <p:grpSpPr>
          <a:xfrm>
            <a:off x="1330885" y="2470587"/>
            <a:ext cx="3281305" cy="108000"/>
            <a:chOff x="1333540" y="1975797"/>
            <a:chExt cx="3281305" cy="108000"/>
          </a:xfrm>
        </p:grpSpPr>
        <p:cxnSp>
          <p:nvCxnSpPr>
            <p:cNvPr id="64" name="直接连接符 63"/>
            <p:cNvCxnSpPr>
              <a:stCxn id="77" idx="6"/>
              <a:endCxn id="152" idx="2"/>
            </p:cNvCxnSpPr>
            <p:nvPr/>
          </p:nvCxnSpPr>
          <p:spPr>
            <a:xfrm flipV="1">
              <a:off x="1333540" y="2012625"/>
              <a:ext cx="3281305" cy="34345"/>
            </a:xfrm>
            <a:prstGeom prst="line">
              <a:avLst/>
            </a:prstGeom>
            <a:ln w="28575">
              <a:solidFill>
                <a:srgbClr val="EE10F1"/>
              </a:solidFill>
            </a:ln>
          </p:spPr>
          <p:style>
            <a:lnRef idx="1">
              <a:schemeClr val="dk1"/>
            </a:lnRef>
            <a:fillRef idx="0">
              <a:schemeClr val="dk1"/>
            </a:fillRef>
            <a:effectRef idx="0">
              <a:schemeClr val="dk1"/>
            </a:effectRef>
            <a:fontRef idx="minor">
              <a:schemeClr val="tx1"/>
            </a:fontRef>
          </p:style>
        </p:cxnSp>
        <p:sp>
          <p:nvSpPr>
            <p:cNvPr id="67" name="Oval 68">
              <a:extLst>
                <a:ext uri="{FF2B5EF4-FFF2-40B4-BE49-F238E27FC236}">
                  <a16:creationId xmlns:a16="http://schemas.microsoft.com/office/drawing/2014/main" id="{C52417DA-C316-664F-8D1F-4617FC954115}"/>
                </a:ext>
              </a:extLst>
            </p:cNvPr>
            <p:cNvSpPr/>
            <p:nvPr/>
          </p:nvSpPr>
          <p:spPr>
            <a:xfrm>
              <a:off x="3049054" y="1975797"/>
              <a:ext cx="108000" cy="108000"/>
            </a:xfrm>
            <a:prstGeom prst="ellipse">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78" name="矩形 77"/>
              <p:cNvSpPr/>
              <p:nvPr/>
            </p:nvSpPr>
            <p:spPr>
              <a:xfrm>
                <a:off x="7622535" y="5967032"/>
                <a:ext cx="1582657" cy="479106"/>
              </a:xfrm>
              <a:prstGeom prst="rect">
                <a:avLst/>
              </a:prstGeom>
            </p:spPr>
            <p:txBody>
              <a:bodyPr wrap="square">
                <a:spAutoFit/>
              </a:bodyPr>
              <a:lstStyle/>
              <a:p>
                <a:pPr algn="ctr"/>
                <a14:m>
                  <m:oMath xmlns:m="http://schemas.openxmlformats.org/officeDocument/2006/math">
                    <m:sSub>
                      <m:sSubPr>
                        <m:ctrlPr>
                          <a:rPr lang="en-US" altLang="zh-CN" sz="2400" i="1" smtClean="0">
                            <a:solidFill>
                              <a:srgbClr val="FF0000"/>
                            </a:solidFill>
                            <a:latin typeface="Cambria Math" panose="02040503050406030204" pitchFamily="18" charset="0"/>
                          </a:rPr>
                        </m:ctrlPr>
                      </m:sSubPr>
                      <m:e>
                        <m:r>
                          <a:rPr lang="en-US" altLang="zh-CN" sz="2400" b="0" i="1">
                            <a:solidFill>
                              <a:srgbClr val="FF0000"/>
                            </a:solidFill>
                            <a:latin typeface="Cambria Math" panose="02040503050406030204" pitchFamily="18" charset="0"/>
                          </a:rPr>
                          <m:t>𝑉</m:t>
                        </m:r>
                      </m:e>
                      <m:sub>
                        <m:r>
                          <a:rPr lang="en-US" altLang="zh-CN" sz="2400" b="0" i="1">
                            <a:solidFill>
                              <a:srgbClr val="FF0000"/>
                            </a:solidFill>
                            <a:latin typeface="Cambria Math" panose="02040503050406030204" pitchFamily="18" charset="0"/>
                          </a:rPr>
                          <m:t>𝑡</m:t>
                        </m:r>
                      </m:sub>
                    </m:sSub>
                  </m:oMath>
                </a14:m>
                <a:r>
                  <a:rPr lang="en-US" altLang="zh-CN" sz="2400" dirty="0">
                    <a:latin typeface="Arial" panose="020B0604020202020204" pitchFamily="34" charset="0"/>
                    <a:cs typeface="Arial" panose="020B0604020202020204" pitchFamily="34" charset="0"/>
                  </a:rPr>
                  <a:t> </a:t>
                </a:r>
                <a14:m>
                  <m:oMath xmlns:m="http://schemas.openxmlformats.org/officeDocument/2006/math">
                    <m:r>
                      <a:rPr lang="en-US" altLang="zh-CN" sz="2400" i="1">
                        <a:latin typeface="Cambria Math" panose="02040503050406030204" pitchFamily="18" charset="0"/>
                      </a:rPr>
                      <m:t>=</m:t>
                    </m:r>
                  </m:oMath>
                </a14:m>
                <a:r>
                  <a:rPr lang="en-US" altLang="zh-CN" sz="2400" dirty="0">
                    <a:solidFill>
                      <a:srgbClr val="FF0000"/>
                    </a:solidFill>
                    <a:latin typeface="Arial" panose="020B0604020202020204" pitchFamily="34" charset="0"/>
                    <a:cs typeface="Arial" panose="020B0604020202020204" pitchFamily="34" charset="0"/>
                  </a:rPr>
                  <a:t> </a:t>
                </a:r>
                <a14:m>
                  <m:oMath xmlns:m="http://schemas.openxmlformats.org/officeDocument/2006/math">
                    <m:sSub>
                      <m:sSubPr>
                        <m:ctrlPr>
                          <a:rPr lang="en-US" altLang="zh-CN" sz="2400" i="1">
                            <a:solidFill>
                              <a:srgbClr val="FF0000"/>
                            </a:solidFill>
                            <a:latin typeface="Cambria Math" panose="02040503050406030204" pitchFamily="18" charset="0"/>
                          </a:rPr>
                        </m:ctrlPr>
                      </m:sSubPr>
                      <m:e>
                        <m:r>
                          <a:rPr lang="en-US" altLang="zh-CN" sz="2400" i="1">
                            <a:solidFill>
                              <a:srgbClr val="FF0000"/>
                            </a:solidFill>
                            <a:latin typeface="Cambria Math" panose="02040503050406030204" pitchFamily="18" charset="0"/>
                          </a:rPr>
                          <m:t>𝑊</m:t>
                        </m:r>
                      </m:e>
                      <m:sub>
                        <m:r>
                          <a:rPr lang="en-US" altLang="zh-CN" sz="2400" i="1">
                            <a:solidFill>
                              <a:srgbClr val="FF0000"/>
                            </a:solidFill>
                            <a:latin typeface="Cambria Math" panose="02040503050406030204" pitchFamily="18" charset="0"/>
                          </a:rPr>
                          <m:t>𝑡</m:t>
                        </m:r>
                      </m:sub>
                    </m:sSub>
                    <m:r>
                      <m:rPr>
                        <m:sty m:val="p"/>
                      </m:rPr>
                      <a:rPr lang="en-US" altLang="zh-CN" sz="2400" smtClean="0">
                        <a:solidFill>
                          <a:schemeClr val="tx1"/>
                        </a:solidFill>
                        <a:latin typeface="Cambria Math" panose="02040503050406030204" pitchFamily="18" charset="0"/>
                      </a:rPr>
                      <m:t>P</m:t>
                    </m:r>
                  </m:oMath>
                </a14:m>
                <a:r>
                  <a:rPr lang="en-US" altLang="zh-CN" sz="2400" b="1" dirty="0">
                    <a:solidFill>
                      <a:srgbClr val="FF0000"/>
                    </a:solidFill>
                    <a:latin typeface="Arial" panose="020B0604020202020204" pitchFamily="34" charset="0"/>
                    <a:cs typeface="Arial" panose="020B0604020202020204" pitchFamily="34" charset="0"/>
                  </a:rPr>
                  <a:t> </a:t>
                </a:r>
                <a:endParaRPr lang="en-US" altLang="zh-CN" sz="2400" dirty="0">
                  <a:solidFill>
                    <a:srgbClr val="FF0000"/>
                  </a:solidFill>
                  <a:latin typeface="Arial" panose="020B0604020202020204" pitchFamily="34" charset="0"/>
                  <a:cs typeface="Arial" panose="020B0604020202020204" pitchFamily="34" charset="0"/>
                </a:endParaRPr>
              </a:p>
            </p:txBody>
          </p:sp>
        </mc:Choice>
        <mc:Fallback xmlns="">
          <p:sp>
            <p:nvSpPr>
              <p:cNvPr id="78" name="矩形 77"/>
              <p:cNvSpPr>
                <a:spLocks noRot="1" noChangeAspect="1" noMove="1" noResize="1" noEditPoints="1" noAdjustHandles="1" noChangeArrowheads="1" noChangeShapeType="1" noTextEdit="1"/>
              </p:cNvSpPr>
              <p:nvPr/>
            </p:nvSpPr>
            <p:spPr>
              <a:xfrm>
                <a:off x="7622535" y="5967032"/>
                <a:ext cx="1582657" cy="479106"/>
              </a:xfrm>
              <a:prstGeom prst="rect">
                <a:avLst/>
              </a:prstGeom>
              <a:blipFill>
                <a:blip r:embed="rId1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矩形 10"/>
              <p:cNvSpPr/>
              <p:nvPr/>
            </p:nvSpPr>
            <p:spPr>
              <a:xfrm>
                <a:off x="751964" y="2112695"/>
                <a:ext cx="1279238" cy="42479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000" i="1" smtClean="0">
                              <a:latin typeface="Cambria Math" panose="02040503050406030204" pitchFamily="18" charset="0"/>
                            </a:rPr>
                          </m:ctrlPr>
                        </m:sSubPr>
                        <m:e>
                          <m:r>
                            <m:rPr>
                              <m:sty m:val="p"/>
                            </m:rPr>
                            <a:rPr lang="en-US" altLang="zh-CN" sz="2000" i="0">
                              <a:latin typeface="Cambria Math" panose="02040503050406030204" pitchFamily="18" charset="0"/>
                            </a:rPr>
                            <m:t>P</m:t>
                          </m:r>
                        </m:e>
                        <m:sub>
                          <m:r>
                            <a:rPr lang="en-US" altLang="zh-CN" sz="2000" b="0" i="1" smtClean="0">
                              <a:latin typeface="Cambria Math" panose="02040503050406030204" pitchFamily="18" charset="0"/>
                            </a:rPr>
                            <m:t>𝑗</m:t>
                          </m:r>
                        </m:sub>
                      </m:sSub>
                    </m:oMath>
                  </m:oMathPara>
                </a14:m>
                <a:endParaRPr lang="zh-CN" altLang="en-US" sz="2000" dirty="0"/>
              </a:p>
            </p:txBody>
          </p:sp>
        </mc:Choice>
        <mc:Fallback xmlns="">
          <p:sp>
            <p:nvSpPr>
              <p:cNvPr id="11" name="矩形 10"/>
              <p:cNvSpPr>
                <a:spLocks noRot="1" noChangeAspect="1" noMove="1" noResize="1" noEditPoints="1" noAdjustHandles="1" noChangeArrowheads="1" noChangeShapeType="1" noTextEdit="1"/>
              </p:cNvSpPr>
              <p:nvPr/>
            </p:nvSpPr>
            <p:spPr>
              <a:xfrm>
                <a:off x="751964" y="2112695"/>
                <a:ext cx="1279238" cy="424796"/>
              </a:xfrm>
              <a:prstGeom prst="rect">
                <a:avLst/>
              </a:prstGeom>
              <a:blipFill>
                <a:blip r:embed="rId14"/>
                <a:stretch>
                  <a:fillRect b="-1014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0" name="矩形 89"/>
              <p:cNvSpPr/>
              <p:nvPr/>
            </p:nvSpPr>
            <p:spPr>
              <a:xfrm>
                <a:off x="4548529" y="2079768"/>
                <a:ext cx="49648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000" i="1" smtClean="0">
                              <a:latin typeface="Cambria Math" panose="02040503050406030204" pitchFamily="18" charset="0"/>
                            </a:rPr>
                          </m:ctrlPr>
                        </m:sSubPr>
                        <m:e>
                          <m:r>
                            <m:rPr>
                              <m:sty m:val="p"/>
                            </m:rPr>
                            <a:rPr lang="en-US" altLang="zh-CN" sz="2000" i="0">
                              <a:latin typeface="Cambria Math" panose="02040503050406030204" pitchFamily="18" charset="0"/>
                            </a:rPr>
                            <m:t>P</m:t>
                          </m:r>
                        </m:e>
                        <m:sub>
                          <m:r>
                            <a:rPr lang="en-US" altLang="zh-CN" sz="2000" b="0" i="1" smtClean="0">
                              <a:latin typeface="Cambria Math" panose="02040503050406030204" pitchFamily="18" charset="0"/>
                            </a:rPr>
                            <m:t>𝑘</m:t>
                          </m:r>
                        </m:sub>
                      </m:sSub>
                    </m:oMath>
                  </m:oMathPara>
                </a14:m>
                <a:endParaRPr lang="zh-CN" altLang="en-US" sz="2000" dirty="0"/>
              </a:p>
            </p:txBody>
          </p:sp>
        </mc:Choice>
        <mc:Fallback xmlns="">
          <p:sp>
            <p:nvSpPr>
              <p:cNvPr id="90" name="矩形 89"/>
              <p:cNvSpPr>
                <a:spLocks noRot="1" noChangeAspect="1" noMove="1" noResize="1" noEditPoints="1" noAdjustHandles="1" noChangeArrowheads="1" noChangeShapeType="1" noTextEdit="1"/>
              </p:cNvSpPr>
              <p:nvPr/>
            </p:nvSpPr>
            <p:spPr>
              <a:xfrm>
                <a:off x="4548529" y="2079768"/>
                <a:ext cx="496483" cy="400110"/>
              </a:xfrm>
              <a:prstGeom prst="rect">
                <a:avLst/>
              </a:prstGeom>
              <a:blipFill>
                <a:blip r:embed="rId15"/>
                <a:stretch>
                  <a:fillRect b="-151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矩形 12"/>
              <p:cNvSpPr/>
              <p:nvPr/>
            </p:nvSpPr>
            <p:spPr>
              <a:xfrm>
                <a:off x="2991386" y="2119601"/>
                <a:ext cx="478785" cy="3824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zh-CN" i="1">
                              <a:solidFill>
                                <a:srgbClr val="FF0000"/>
                              </a:solidFill>
                              <a:latin typeface="Cambria Math" panose="02040503050406030204" pitchFamily="18" charset="0"/>
                            </a:rPr>
                          </m:ctrlPr>
                        </m:sSubSupPr>
                        <m:e>
                          <m:r>
                            <a:rPr lang="en-US" altLang="zh-CN" i="1">
                              <a:solidFill>
                                <a:srgbClr val="FF0000"/>
                              </a:solidFill>
                              <a:latin typeface="Cambria Math" panose="02040503050406030204" pitchFamily="18" charset="0"/>
                            </a:rPr>
                            <m:t>𝑉</m:t>
                          </m:r>
                        </m:e>
                        <m:sub>
                          <m:r>
                            <a:rPr lang="en-US" altLang="zh-CN" i="1">
                              <a:solidFill>
                                <a:srgbClr val="FF0000"/>
                              </a:solidFill>
                              <a:latin typeface="Cambria Math" panose="02040503050406030204" pitchFamily="18" charset="0"/>
                            </a:rPr>
                            <m:t>𝑡</m:t>
                          </m:r>
                        </m:sub>
                        <m:sup>
                          <m:r>
                            <a:rPr lang="en-US" altLang="zh-CN" i="1">
                              <a:solidFill>
                                <a:srgbClr val="FF0000"/>
                              </a:solidFill>
                              <a:latin typeface="Cambria Math" panose="02040503050406030204" pitchFamily="18" charset="0"/>
                            </a:rPr>
                            <m:t>𝑖</m:t>
                          </m:r>
                        </m:sup>
                      </m:sSubSup>
                    </m:oMath>
                  </m:oMathPara>
                </a14:m>
                <a:endParaRPr lang="zh-CN" altLang="en-US" dirty="0"/>
              </a:p>
            </p:txBody>
          </p:sp>
        </mc:Choice>
        <mc:Fallback xmlns="">
          <p:sp>
            <p:nvSpPr>
              <p:cNvPr id="13" name="矩形 12"/>
              <p:cNvSpPr>
                <a:spLocks noRot="1" noChangeAspect="1" noMove="1" noResize="1" noEditPoints="1" noAdjustHandles="1" noChangeArrowheads="1" noChangeShapeType="1" noTextEdit="1"/>
              </p:cNvSpPr>
              <p:nvPr/>
            </p:nvSpPr>
            <p:spPr>
              <a:xfrm>
                <a:off x="2991386" y="2119601"/>
                <a:ext cx="478785" cy="382412"/>
              </a:xfrm>
              <a:prstGeom prst="rect">
                <a:avLst/>
              </a:prstGeom>
              <a:blipFill>
                <a:blip r:embed="rId16"/>
                <a:stretch>
                  <a:fillRect/>
                </a:stretch>
              </a:blipFill>
            </p:spPr>
            <p:txBody>
              <a:bodyPr/>
              <a:lstStyle/>
              <a:p>
                <a:r>
                  <a:rPr lang="zh-CN" altLang="en-US">
                    <a:noFill/>
                  </a:rPr>
                  <a:t> </a:t>
                </a:r>
              </a:p>
            </p:txBody>
          </p:sp>
        </mc:Fallback>
      </mc:AlternateContent>
      <p:grpSp>
        <p:nvGrpSpPr>
          <p:cNvPr id="91" name="组合 90"/>
          <p:cNvGrpSpPr/>
          <p:nvPr/>
        </p:nvGrpSpPr>
        <p:grpSpPr>
          <a:xfrm>
            <a:off x="934320" y="1561508"/>
            <a:ext cx="6369493" cy="625399"/>
            <a:chOff x="934320" y="1561508"/>
            <a:chExt cx="6369493" cy="625399"/>
          </a:xfrm>
        </p:grpSpPr>
        <p:grpSp>
          <p:nvGrpSpPr>
            <p:cNvPr id="92" name="组合 91"/>
            <p:cNvGrpSpPr/>
            <p:nvPr/>
          </p:nvGrpSpPr>
          <p:grpSpPr>
            <a:xfrm>
              <a:off x="1438136" y="1580819"/>
              <a:ext cx="355207" cy="400110"/>
              <a:chOff x="4906689" y="2877765"/>
              <a:chExt cx="355207" cy="400110"/>
            </a:xfrm>
          </p:grpSpPr>
          <p:sp>
            <p:nvSpPr>
              <p:cNvPr id="107" name="圆角矩形 106"/>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08" name="文本框 107"/>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93" name="组合 92"/>
            <p:cNvGrpSpPr/>
            <p:nvPr/>
          </p:nvGrpSpPr>
          <p:grpSpPr>
            <a:xfrm>
              <a:off x="3280392" y="1577426"/>
              <a:ext cx="355207" cy="400110"/>
              <a:chOff x="5949226" y="2874372"/>
              <a:chExt cx="355207" cy="400110"/>
            </a:xfrm>
          </p:grpSpPr>
          <p:sp>
            <p:nvSpPr>
              <p:cNvPr id="105" name="圆角矩形 104"/>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06" name="文本框 105"/>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t</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94" name="组合 93"/>
            <p:cNvGrpSpPr/>
            <p:nvPr/>
          </p:nvGrpSpPr>
          <p:grpSpPr>
            <a:xfrm>
              <a:off x="6317927" y="1561508"/>
              <a:ext cx="985886" cy="400110"/>
              <a:chOff x="6317927" y="1561508"/>
              <a:chExt cx="985886" cy="400110"/>
            </a:xfrm>
          </p:grpSpPr>
          <p:sp>
            <p:nvSpPr>
              <p:cNvPr id="103" name="圆角矩形 102"/>
              <p:cNvSpPr/>
              <p:nvPr/>
            </p:nvSpPr>
            <p:spPr>
              <a:xfrm>
                <a:off x="6470377" y="1616682"/>
                <a:ext cx="625850"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04" name="文本框 103"/>
              <p:cNvSpPr txBox="1"/>
              <p:nvPr/>
            </p:nvSpPr>
            <p:spPr>
              <a:xfrm>
                <a:off x="6317927" y="1561508"/>
                <a:ext cx="985886"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N-1</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95" name="文本框 94"/>
            <p:cNvSpPr txBox="1"/>
            <p:nvPr/>
          </p:nvSpPr>
          <p:spPr>
            <a:xfrm>
              <a:off x="934320" y="1786797"/>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96" name="直接箭头连接符 95"/>
            <p:cNvCxnSpPr/>
            <p:nvPr/>
          </p:nvCxnSpPr>
          <p:spPr>
            <a:xfrm>
              <a:off x="1247664" y="2037156"/>
              <a:ext cx="5917089"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7" name="直接连接符 96"/>
            <p:cNvCxnSpPr>
              <a:endCxn id="108" idx="2"/>
            </p:cNvCxnSpPr>
            <p:nvPr/>
          </p:nvCxnSpPr>
          <p:spPr>
            <a:xfrm flipV="1">
              <a:off x="1615739" y="1980929"/>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8" name="直接连接符 97"/>
            <p:cNvCxnSpPr>
              <a:endCxn id="106" idx="2"/>
            </p:cNvCxnSpPr>
            <p:nvPr/>
          </p:nvCxnSpPr>
          <p:spPr>
            <a:xfrm flipV="1">
              <a:off x="3457994" y="1977536"/>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9" name="直接连接符 98"/>
            <p:cNvCxnSpPr>
              <a:endCxn id="104" idx="2"/>
            </p:cNvCxnSpPr>
            <p:nvPr/>
          </p:nvCxnSpPr>
          <p:spPr>
            <a:xfrm flipV="1">
              <a:off x="6760132" y="1976252"/>
              <a:ext cx="0" cy="609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cxnSp>
        <p:nvCxnSpPr>
          <p:cNvPr id="18" name="直接箭头连接符 17"/>
          <p:cNvCxnSpPr>
            <a:stCxn id="109" idx="3"/>
            <a:endCxn id="78" idx="1"/>
          </p:cNvCxnSpPr>
          <p:nvPr/>
        </p:nvCxnSpPr>
        <p:spPr>
          <a:xfrm>
            <a:off x="6262041" y="6196394"/>
            <a:ext cx="1360494" cy="101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70919023"/>
      </p:ext>
    </p:extLst>
  </p:cSld>
  <p:clrMapOvr>
    <a:masterClrMapping/>
  </p:clrMapOvr>
  <mc:AlternateContent xmlns:mc="http://schemas.openxmlformats.org/markup-compatibility/2006" xmlns:p14="http://schemas.microsoft.com/office/powerpoint/2010/main">
    <mc:Choice Requires="p14">
      <p:transition spd="slow" p14:dur="2000" advTm="36527"/>
    </mc:Choice>
    <mc:Fallback xmlns="">
      <p:transition spd="slow" advTm="3652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P spid="16" grpId="0"/>
      <p:bldP spid="101" grpId="0"/>
      <p:bldP spid="102" grpId="0"/>
      <p:bldP spid="109" grpId="0"/>
      <p:bldP spid="66" grpId="0" animBg="1"/>
      <p:bldP spid="140" grpId="0" animBg="1"/>
      <p:bldP spid="78" grpId="0"/>
      <p:bldP spid="11" grpId="0"/>
      <p:bldP spid="90" grpId="0"/>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Video recoloring</a:t>
            </a:r>
            <a:endParaRPr lang="zh-CN" altLang="en-US" dirty="0">
              <a:latin typeface="Arial" panose="020B0604020202020204" pitchFamily="34" charset="0"/>
              <a:cs typeface="Arial" panose="020B0604020202020204" pitchFamily="34" charset="0"/>
            </a:endParaRPr>
          </a:p>
        </p:txBody>
      </p:sp>
      <p:sp>
        <p:nvSpPr>
          <p:cNvPr id="74" name="TextBox 35">
            <a:extLst>
              <a:ext uri="{FF2B5EF4-FFF2-40B4-BE49-F238E27FC236}">
                <a16:creationId xmlns:a16="http://schemas.microsoft.com/office/drawing/2014/main" id="{0E125B6D-BCAF-3B4A-B85E-679CC39F703B}"/>
              </a:ext>
            </a:extLst>
          </p:cNvPr>
          <p:cNvSpPr txBox="1"/>
          <p:nvPr/>
        </p:nvSpPr>
        <p:spPr>
          <a:xfrm>
            <a:off x="1047750" y="4167268"/>
            <a:ext cx="6117002" cy="461665"/>
          </a:xfrm>
          <a:prstGeom prst="rect">
            <a:avLst/>
          </a:prstGeom>
          <a:noFill/>
        </p:spPr>
        <p:txBody>
          <a:bodyPr wrap="square" rtlCol="0">
            <a:spAutoFit/>
          </a:bodyPr>
          <a:lstStyle/>
          <a:p>
            <a:pPr algn="ctr"/>
            <a:r>
              <a:rPr lang="en-US" altLang="zh-CN" sz="2400" dirty="0">
                <a:latin typeface="Arial" panose="020B0604020202020204" pitchFamily="34" charset="0"/>
                <a:cs typeface="Arial" panose="020B0604020202020204" pitchFamily="34" charset="0"/>
              </a:rPr>
              <a:t>Geometric palette P</a:t>
            </a:r>
          </a:p>
        </p:txBody>
      </p:sp>
      <p:sp>
        <p:nvSpPr>
          <p:cNvPr id="73" name="椭圆 72"/>
          <p:cNvSpPr/>
          <p:nvPr/>
        </p:nvSpPr>
        <p:spPr>
          <a:xfrm>
            <a:off x="9645597" y="2890967"/>
            <a:ext cx="190500" cy="190500"/>
          </a:xfrm>
          <a:prstGeom prst="ellipse">
            <a:avLst/>
          </a:prstGeom>
          <a:solidFill>
            <a:srgbClr val="83392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2" name="内容占位符 2"/>
              <p:cNvSpPr txBox="1">
                <a:spLocks/>
              </p:cNvSpPr>
              <p:nvPr/>
            </p:nvSpPr>
            <p:spPr>
              <a:xfrm>
                <a:off x="6356027" y="4076738"/>
                <a:ext cx="1617453" cy="4730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14:m>
                  <m:oMathPara xmlns:m="http://schemas.openxmlformats.org/officeDocument/2006/math">
                    <m:oMathParaPr>
                      <m:jc m:val="centerGroup"/>
                    </m:oMathParaPr>
                    <m:oMath xmlns:m="http://schemas.openxmlformats.org/officeDocument/2006/math">
                      <m:r>
                        <m:rPr>
                          <m:sty m:val="p"/>
                        </m:rPr>
                        <a:rPr lang="en-US" altLang="zh-CN" sz="2400" smtClean="0">
                          <a:latin typeface="Cambria Math" panose="02040503050406030204" pitchFamily="18" charset="0"/>
                        </a:rPr>
                        <m:t>p</m:t>
                      </m:r>
                      <m:r>
                        <a:rPr lang="en-US" altLang="zh-CN" sz="2400" b="0" i="0" smtClean="0">
                          <a:latin typeface="Cambria Math" panose="02040503050406030204" pitchFamily="18" charset="0"/>
                        </a:rPr>
                        <m:t>(</m:t>
                      </m:r>
                      <m:r>
                        <a:rPr lang="en-US" altLang="zh-CN" sz="2400" b="0" i="1" smtClean="0">
                          <a:latin typeface="Cambria Math" panose="02040503050406030204" pitchFamily="18" charset="0"/>
                        </a:rPr>
                        <m:t>𝑟</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𝑔</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𝑏</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𝑡</m:t>
                      </m:r>
                      <m:r>
                        <a:rPr lang="en-US" altLang="zh-CN" sz="2400" b="0" i="0" smtClean="0">
                          <a:latin typeface="Cambria Math" panose="02040503050406030204" pitchFamily="18" charset="0"/>
                        </a:rPr>
                        <m:t>)</m:t>
                      </m:r>
                    </m:oMath>
                  </m:oMathPara>
                </a14:m>
                <a:endParaRPr lang="zh-CN" altLang="en-US" sz="2400" dirty="0">
                  <a:latin typeface="Arial" panose="020B0604020202020204" pitchFamily="34" charset="0"/>
                  <a:cs typeface="Arial" panose="020B0604020202020204" pitchFamily="34" charset="0"/>
                </a:endParaRPr>
              </a:p>
            </p:txBody>
          </p:sp>
        </mc:Choice>
        <mc:Fallback xmlns="">
          <p:sp>
            <p:nvSpPr>
              <p:cNvPr id="72" name="内容占位符 2"/>
              <p:cNvSpPr txBox="1">
                <a:spLocks noRot="1" noChangeAspect="1" noMove="1" noResize="1" noEditPoints="1" noAdjustHandles="1" noChangeArrowheads="1" noChangeShapeType="1" noTextEdit="1"/>
              </p:cNvSpPr>
              <p:nvPr/>
            </p:nvSpPr>
            <p:spPr>
              <a:xfrm>
                <a:off x="6356027" y="4076738"/>
                <a:ext cx="1617453" cy="473074"/>
              </a:xfrm>
              <a:prstGeom prst="rect">
                <a:avLst/>
              </a:prstGeom>
              <a:blipFill>
                <a:blip r:embed="rId6"/>
                <a:stretch>
                  <a:fillRect l="-3019" b="-1039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4" name="TextBox 35">
                <a:extLst>
                  <a:ext uri="{FF2B5EF4-FFF2-40B4-BE49-F238E27FC236}">
                    <a16:creationId xmlns:a16="http://schemas.microsoft.com/office/drawing/2014/main" id="{0E125B6D-BCAF-3B4A-B85E-679CC39F703B}"/>
                  </a:ext>
                </a:extLst>
              </p:cNvPr>
              <p:cNvSpPr txBox="1"/>
              <p:nvPr/>
            </p:nvSpPr>
            <p:spPr>
              <a:xfrm>
                <a:off x="924488" y="4788037"/>
                <a:ext cx="10269693" cy="461665"/>
              </a:xfrm>
              <a:prstGeom prst="rect">
                <a:avLst/>
              </a:prstGeom>
              <a:noFill/>
            </p:spPr>
            <p:txBody>
              <a:bodyPr wrap="square" rtlCol="0">
                <a:spAutoFit/>
              </a:bodyPr>
              <a:lstStyle/>
              <a:p>
                <a:r>
                  <a:rPr lang="en-US" altLang="zh-CN" sz="2400" dirty="0">
                    <a:latin typeface="Arial" panose="020B0604020202020204" pitchFamily="34" charset="0"/>
                    <a:cs typeface="Arial" panose="020B0604020202020204" pitchFamily="34" charset="0"/>
                  </a:rPr>
                  <a:t>2) Inside the slice (closed polyhedron </a:t>
                </a:r>
                <a14:m>
                  <m:oMath xmlns:m="http://schemas.openxmlformats.org/officeDocument/2006/math">
                    <m:sSub>
                      <m:sSubPr>
                        <m:ctrlPr>
                          <a:rPr lang="en-US" altLang="zh-CN" sz="2400" i="1">
                            <a:solidFill>
                              <a:srgbClr val="FF0000"/>
                            </a:solidFill>
                            <a:latin typeface="Cambria Math" panose="02040503050406030204" pitchFamily="18" charset="0"/>
                          </a:rPr>
                        </m:ctrlPr>
                      </m:sSubPr>
                      <m:e>
                        <m:r>
                          <a:rPr lang="en-US" altLang="zh-CN" sz="2400" i="1">
                            <a:solidFill>
                              <a:srgbClr val="FF0000"/>
                            </a:solidFill>
                            <a:latin typeface="Cambria Math" panose="02040503050406030204" pitchFamily="18" charset="0"/>
                          </a:rPr>
                          <m:t>𝑉</m:t>
                        </m:r>
                      </m:e>
                      <m:sub>
                        <m:r>
                          <a:rPr lang="en-US" altLang="zh-CN" sz="2400" i="1">
                            <a:solidFill>
                              <a:srgbClr val="FF0000"/>
                            </a:solidFill>
                            <a:latin typeface="Cambria Math" panose="02040503050406030204" pitchFamily="18" charset="0"/>
                          </a:rPr>
                          <m:t>𝑡</m:t>
                        </m:r>
                      </m:sub>
                    </m:sSub>
                  </m:oMath>
                </a14:m>
                <a:r>
                  <a:rPr lang="en-US" altLang="zh-CN" sz="2400" dirty="0">
                    <a:latin typeface="Arial" panose="020B0604020202020204" pitchFamily="34" charset="0"/>
                    <a:cs typeface="Arial" panose="020B0604020202020204" pitchFamily="34" charset="0"/>
                  </a:rPr>
                  <a:t>), the point p can be expressed as: </a:t>
                </a:r>
                <a:endParaRPr lang="zh-CN" altLang="en-US" sz="2400" dirty="0">
                  <a:latin typeface="Arial" panose="020B0604020202020204" pitchFamily="34" charset="0"/>
                  <a:cs typeface="Arial" panose="020B0604020202020204" pitchFamily="34" charset="0"/>
                </a:endParaRPr>
              </a:p>
            </p:txBody>
          </p:sp>
        </mc:Choice>
        <mc:Fallback xmlns="">
          <p:sp>
            <p:nvSpPr>
              <p:cNvPr id="124" name="TextBox 35">
                <a:extLst>
                  <a:ext uri="{FF2B5EF4-FFF2-40B4-BE49-F238E27FC236}">
                    <a16:creationId xmlns:a16="http://schemas.microsoft.com/office/drawing/2014/main" id="{0E125B6D-BCAF-3B4A-B85E-679CC39F703B}"/>
                  </a:ext>
                </a:extLst>
              </p:cNvPr>
              <p:cNvSpPr txBox="1">
                <a:spLocks noRot="1" noChangeAspect="1" noMove="1" noResize="1" noEditPoints="1" noAdjustHandles="1" noChangeArrowheads="1" noChangeShapeType="1" noTextEdit="1"/>
              </p:cNvSpPr>
              <p:nvPr/>
            </p:nvSpPr>
            <p:spPr>
              <a:xfrm>
                <a:off x="924488" y="4788037"/>
                <a:ext cx="10269693" cy="461665"/>
              </a:xfrm>
              <a:prstGeom prst="rect">
                <a:avLst/>
              </a:prstGeom>
              <a:blipFill>
                <a:blip r:embed="rId7"/>
                <a:stretch>
                  <a:fillRect l="-950" t="-9211" r="-1544" b="-30263"/>
                </a:stretch>
              </a:blipFill>
            </p:spPr>
            <p:txBody>
              <a:bodyPr/>
              <a:lstStyle/>
              <a:p>
                <a:r>
                  <a:rPr lang="zh-CN" altLang="en-US">
                    <a:noFill/>
                  </a:rPr>
                  <a:t> </a:t>
                </a:r>
              </a:p>
            </p:txBody>
          </p:sp>
        </mc:Fallback>
      </mc:AlternateContent>
      <p:cxnSp>
        <p:nvCxnSpPr>
          <p:cNvPr id="89" name="直接箭头连接符 88"/>
          <p:cNvCxnSpPr>
            <a:stCxn id="72" idx="0"/>
            <a:endCxn id="73" idx="2"/>
          </p:cNvCxnSpPr>
          <p:nvPr/>
        </p:nvCxnSpPr>
        <p:spPr>
          <a:xfrm flipV="1">
            <a:off x="7164754" y="2986217"/>
            <a:ext cx="2480843" cy="1090521"/>
          </a:xfrm>
          <a:prstGeom prst="straightConnector1">
            <a:avLst/>
          </a:prstGeom>
          <a:ln w="952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矩形 15"/>
              <p:cNvSpPr/>
              <p:nvPr/>
            </p:nvSpPr>
            <p:spPr>
              <a:xfrm>
                <a:off x="3077700" y="5330607"/>
                <a:ext cx="2057102" cy="775084"/>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m:rPr>
                          <m:sty m:val="p"/>
                        </m:rPr>
                        <a:rPr lang="en-US" altLang="zh-CN" sz="2400" smtClean="0">
                          <a:solidFill>
                            <a:schemeClr val="tx1"/>
                          </a:solidFill>
                          <a:latin typeface="Cambria Math" panose="02040503050406030204" pitchFamily="18" charset="0"/>
                        </a:rPr>
                        <m:t>p</m:t>
                      </m:r>
                      <m:r>
                        <a:rPr lang="en-US" altLang="zh-CN" sz="2400" i="1" smtClean="0">
                          <a:solidFill>
                            <a:schemeClr val="tx1"/>
                          </a:solidFill>
                          <a:latin typeface="Cambria Math" panose="02040503050406030204" pitchFamily="18" charset="0"/>
                        </a:rPr>
                        <m:t>=</m:t>
                      </m:r>
                      <m:nary>
                        <m:naryPr>
                          <m:chr m:val="∑"/>
                          <m:limLoc m:val="subSup"/>
                          <m:supHide m:val="on"/>
                          <m:ctrlPr>
                            <a:rPr lang="en-US" altLang="zh-CN" sz="2400" i="1" smtClean="0">
                              <a:solidFill>
                                <a:schemeClr val="tx1"/>
                              </a:solidFill>
                              <a:latin typeface="Cambria Math" panose="02040503050406030204" pitchFamily="18" charset="0"/>
                            </a:rPr>
                          </m:ctrlPr>
                        </m:naryPr>
                        <m:sub>
                          <m:r>
                            <m:rPr>
                              <m:brk m:alnAt="9"/>
                            </m:rPr>
                            <a:rPr lang="en-US" altLang="zh-CN" sz="2400" b="0" i="1" smtClean="0">
                              <a:solidFill>
                                <a:schemeClr val="tx1"/>
                              </a:solidFill>
                              <a:latin typeface="Cambria Math" panose="02040503050406030204" pitchFamily="18" charset="0"/>
                            </a:rPr>
                            <m:t>𝑖</m:t>
                          </m:r>
                        </m:sub>
                        <m:sup/>
                        <m:e>
                          <m:sSubSup>
                            <m:sSubSupPr>
                              <m:ctrlPr>
                                <a:rPr lang="en-US" altLang="zh-CN" sz="2400" i="1" dirty="0">
                                  <a:solidFill>
                                    <a:srgbClr val="00B050"/>
                                  </a:solidFill>
                                  <a:latin typeface="Cambria Math" panose="02040503050406030204" pitchFamily="18" charset="0"/>
                                </a:rPr>
                              </m:ctrlPr>
                            </m:sSubSupPr>
                            <m:e>
                              <m:r>
                                <a:rPr lang="en-US" altLang="zh-CN" sz="2400" i="1" dirty="0">
                                  <a:solidFill>
                                    <a:srgbClr val="00B050"/>
                                  </a:solidFill>
                                  <a:latin typeface="Cambria Math" panose="02040503050406030204" pitchFamily="18" charset="0"/>
                                </a:rPr>
                                <m:t>𝑤</m:t>
                              </m:r>
                            </m:e>
                            <m:sub>
                              <m:r>
                                <m:rPr>
                                  <m:sty m:val="p"/>
                                </m:rPr>
                                <a:rPr lang="en-US" altLang="zh-CN" sz="2400">
                                  <a:solidFill>
                                    <a:srgbClr val="00B050"/>
                                  </a:solidFill>
                                  <a:latin typeface="Cambria Math" panose="02040503050406030204" pitchFamily="18" charset="0"/>
                                </a:rPr>
                                <m:t>p</m:t>
                              </m:r>
                            </m:sub>
                            <m:sup>
                              <m:r>
                                <a:rPr lang="en-US" altLang="zh-CN" sz="2400" i="1" dirty="0">
                                  <a:solidFill>
                                    <a:srgbClr val="00B050"/>
                                  </a:solidFill>
                                  <a:latin typeface="Cambria Math" panose="02040503050406030204" pitchFamily="18" charset="0"/>
                                </a:rPr>
                                <m:t>𝑖</m:t>
                              </m:r>
                            </m:sup>
                          </m:sSubSup>
                          <m:sSubSup>
                            <m:sSubSupPr>
                              <m:ctrlPr>
                                <a:rPr lang="en-US" altLang="zh-CN" sz="2400" i="1" dirty="0">
                                  <a:solidFill>
                                    <a:srgbClr val="FF0000"/>
                                  </a:solidFill>
                                  <a:latin typeface="Cambria Math" panose="02040503050406030204" pitchFamily="18" charset="0"/>
                                </a:rPr>
                              </m:ctrlPr>
                            </m:sSubSupPr>
                            <m:e>
                              <m:r>
                                <a:rPr lang="en-US" altLang="zh-CN" sz="2400" i="1" dirty="0">
                                  <a:solidFill>
                                    <a:srgbClr val="FF0000"/>
                                  </a:solidFill>
                                  <a:latin typeface="Cambria Math" panose="02040503050406030204" pitchFamily="18" charset="0"/>
                                </a:rPr>
                                <m:t>𝑉</m:t>
                              </m:r>
                            </m:e>
                            <m:sub>
                              <m:r>
                                <a:rPr lang="en-US" altLang="zh-CN" sz="2400" i="1" dirty="0">
                                  <a:solidFill>
                                    <a:srgbClr val="FF0000"/>
                                  </a:solidFill>
                                  <a:latin typeface="Cambria Math" panose="02040503050406030204" pitchFamily="18" charset="0"/>
                                </a:rPr>
                                <m:t>𝑡</m:t>
                              </m:r>
                            </m:sub>
                            <m:sup>
                              <m:r>
                                <a:rPr lang="en-US" altLang="zh-CN" sz="2400" i="1" dirty="0">
                                  <a:solidFill>
                                    <a:srgbClr val="FF0000"/>
                                  </a:solidFill>
                                  <a:latin typeface="Cambria Math" panose="02040503050406030204" pitchFamily="18" charset="0"/>
                                </a:rPr>
                                <m:t>𝑖</m:t>
                              </m:r>
                            </m:sup>
                          </m:sSubSup>
                        </m:e>
                      </m:nary>
                    </m:oMath>
                  </m:oMathPara>
                </a14:m>
                <a:endParaRPr lang="en-US" altLang="zh-CN" sz="2400" dirty="0">
                  <a:solidFill>
                    <a:srgbClr val="FF0000"/>
                  </a:solidFill>
                  <a:latin typeface="Arial" panose="020B0604020202020204" pitchFamily="34" charset="0"/>
                  <a:cs typeface="Arial" panose="020B0604020202020204" pitchFamily="34" charset="0"/>
                </a:endParaRPr>
              </a:p>
            </p:txBody>
          </p:sp>
        </mc:Choice>
        <mc:Fallback xmlns="">
          <p:sp>
            <p:nvSpPr>
              <p:cNvPr id="16" name="矩形 15"/>
              <p:cNvSpPr>
                <a:spLocks noRot="1" noChangeAspect="1" noMove="1" noResize="1" noEditPoints="1" noAdjustHandles="1" noChangeArrowheads="1" noChangeShapeType="1" noTextEdit="1"/>
              </p:cNvSpPr>
              <p:nvPr/>
            </p:nvSpPr>
            <p:spPr>
              <a:xfrm>
                <a:off x="3077700" y="5330607"/>
                <a:ext cx="2057102" cy="775084"/>
              </a:xfrm>
              <a:prstGeom prst="rect">
                <a:avLst/>
              </a:prstGeom>
              <a:blipFill>
                <a:blip r:embed="rId8"/>
                <a:stretch>
                  <a:fillRect/>
                </a:stretch>
              </a:blipFill>
            </p:spPr>
            <p:txBody>
              <a:bodyPr/>
              <a:lstStyle/>
              <a:p>
                <a:r>
                  <a:rPr lang="zh-CN" altLang="en-US">
                    <a:noFill/>
                  </a:rPr>
                  <a:t> </a:t>
                </a:r>
              </a:p>
            </p:txBody>
          </p:sp>
        </mc:Fallback>
      </mc:AlternateContent>
      <p:sp>
        <p:nvSpPr>
          <p:cNvPr id="65" name="Text Box 4"/>
          <p:cNvSpPr txBox="1">
            <a:spLocks/>
          </p:cNvSpPr>
          <p:nvPr/>
        </p:nvSpPr>
        <p:spPr bwMode="auto">
          <a:xfrm>
            <a:off x="838200" y="6182199"/>
            <a:ext cx="9678090" cy="4520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71437" tIns="71437" rIns="71437" bIns="71437" anchor="ctr">
            <a:spAutoFit/>
          </a:bodyPr>
          <a:lstStyle/>
          <a:p>
            <a:pPr algn="ctr"/>
            <a:r>
              <a:rPr lang="en-US" altLang="zh-CN" sz="2000" dirty="0">
                <a:solidFill>
                  <a:schemeClr val="bg2">
                    <a:lumMod val="50000"/>
                  </a:schemeClr>
                </a:solidFill>
                <a:latin typeface="Arial" panose="020B0604020202020204" pitchFamily="34" charset="0"/>
                <a:cs typeface="Arial" panose="020B0604020202020204" pitchFamily="34" charset="0"/>
              </a:rPr>
              <a:t>Mean value coordinates for closed triangular meshes </a:t>
            </a:r>
            <a:r>
              <a:rPr lang="zh-CN" altLang="zh-CN" sz="2000" dirty="0">
                <a:solidFill>
                  <a:schemeClr val="bg2">
                    <a:lumMod val="50000"/>
                  </a:schemeClr>
                </a:solidFill>
                <a:latin typeface="Arial" panose="020B0604020202020204" pitchFamily="34" charset="0"/>
                <a:cs typeface="Arial" panose="020B0604020202020204" pitchFamily="34" charset="0"/>
              </a:rPr>
              <a:t>[</a:t>
            </a:r>
            <a:r>
              <a:rPr lang="en-US" altLang="zh-CN" sz="2000" dirty="0" err="1">
                <a:solidFill>
                  <a:schemeClr val="bg2">
                    <a:lumMod val="50000"/>
                  </a:schemeClr>
                </a:solidFill>
                <a:latin typeface="Arial" panose="020B0604020202020204" pitchFamily="34" charset="0"/>
                <a:cs typeface="Arial" panose="020B0604020202020204" pitchFamily="34" charset="0"/>
              </a:rPr>
              <a:t>Ju</a:t>
            </a:r>
            <a:r>
              <a:rPr lang="zh-CN" altLang="zh-CN" sz="2000" dirty="0">
                <a:solidFill>
                  <a:schemeClr val="bg2">
                    <a:lumMod val="50000"/>
                  </a:schemeClr>
                </a:solidFill>
                <a:latin typeface="Arial" panose="020B0604020202020204" pitchFamily="34" charset="0"/>
                <a:cs typeface="Arial" panose="020B0604020202020204" pitchFamily="34" charset="0"/>
              </a:rPr>
              <a:t> et al. 20</a:t>
            </a:r>
            <a:r>
              <a:rPr lang="en-US" altLang="zh-CN" sz="2000" dirty="0">
                <a:solidFill>
                  <a:schemeClr val="bg2">
                    <a:lumMod val="50000"/>
                  </a:schemeClr>
                </a:solidFill>
                <a:latin typeface="Arial" panose="020B0604020202020204" pitchFamily="34" charset="0"/>
                <a:cs typeface="Arial" panose="020B0604020202020204" pitchFamily="34" charset="0"/>
              </a:rPr>
              <a:t>05</a:t>
            </a:r>
            <a:r>
              <a:rPr lang="zh-CN" altLang="zh-CN" sz="2000" dirty="0">
                <a:solidFill>
                  <a:schemeClr val="bg2">
                    <a:lumMod val="50000"/>
                  </a:schemeClr>
                </a:solidFill>
                <a:latin typeface="Arial" panose="020B0604020202020204" pitchFamily="34" charset="0"/>
                <a:cs typeface="Arial" panose="020B0604020202020204" pitchFamily="34" charset="0"/>
              </a:rPr>
              <a:t>]</a:t>
            </a:r>
          </a:p>
        </p:txBody>
      </p:sp>
      <p:grpSp>
        <p:nvGrpSpPr>
          <p:cNvPr id="9" name="组合 8"/>
          <p:cNvGrpSpPr/>
          <p:nvPr/>
        </p:nvGrpSpPr>
        <p:grpSpPr>
          <a:xfrm>
            <a:off x="8560282" y="2169811"/>
            <a:ext cx="2337026" cy="1897402"/>
            <a:chOff x="8560282" y="2169811"/>
            <a:chExt cx="2337026" cy="1897402"/>
          </a:xfrm>
        </p:grpSpPr>
        <p:sp>
          <p:nvSpPr>
            <p:cNvPr id="122" name="任意多边形 121"/>
            <p:cNvSpPr/>
            <p:nvPr/>
          </p:nvSpPr>
          <p:spPr>
            <a:xfrm>
              <a:off x="9036453" y="2324511"/>
              <a:ext cx="1337871" cy="1207152"/>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10048 w 602901"/>
                <a:gd name="connsiteY0" fmla="*/ 0 h 1115367"/>
                <a:gd name="connsiteX1" fmla="*/ 0 w 602901"/>
                <a:gd name="connsiteY1" fmla="*/ 803868 h 1115367"/>
                <a:gd name="connsiteX2" fmla="*/ 602901 w 602901"/>
                <a:gd name="connsiteY2" fmla="*/ 1115367 h 1115367"/>
                <a:gd name="connsiteX3" fmla="*/ 544370 w 602901"/>
                <a:gd name="connsiteY3" fmla="*/ 450752 h 1115367"/>
                <a:gd name="connsiteX4" fmla="*/ 10048 w 602901"/>
                <a:gd name="connsiteY4" fmla="*/ 0 h 1115367"/>
                <a:gd name="connsiteX0" fmla="*/ 10048 w 544370"/>
                <a:gd name="connsiteY0" fmla="*/ 0 h 1077267"/>
                <a:gd name="connsiteX1" fmla="*/ 0 w 544370"/>
                <a:gd name="connsiteY1" fmla="*/ 803868 h 1077267"/>
                <a:gd name="connsiteX2" fmla="*/ 511461 w 544370"/>
                <a:gd name="connsiteY2" fmla="*/ 1077267 h 1077267"/>
                <a:gd name="connsiteX3" fmla="*/ 544370 w 544370"/>
                <a:gd name="connsiteY3" fmla="*/ 450752 h 1077267"/>
                <a:gd name="connsiteX4" fmla="*/ 10048 w 544370"/>
                <a:gd name="connsiteY4" fmla="*/ 0 h 1077267"/>
                <a:gd name="connsiteX0" fmla="*/ 10048 w 544370"/>
                <a:gd name="connsiteY0" fmla="*/ 0 h 985827"/>
                <a:gd name="connsiteX1" fmla="*/ 0 w 544370"/>
                <a:gd name="connsiteY1" fmla="*/ 712428 h 985827"/>
                <a:gd name="connsiteX2" fmla="*/ 511461 w 544370"/>
                <a:gd name="connsiteY2" fmla="*/ 985827 h 985827"/>
                <a:gd name="connsiteX3" fmla="*/ 544370 w 544370"/>
                <a:gd name="connsiteY3" fmla="*/ 359312 h 985827"/>
                <a:gd name="connsiteX4" fmla="*/ 10048 w 544370"/>
                <a:gd name="connsiteY4" fmla="*/ 0 h 985827"/>
                <a:gd name="connsiteX0" fmla="*/ 71008 w 605330"/>
                <a:gd name="connsiteY0" fmla="*/ 0 h 985827"/>
                <a:gd name="connsiteX1" fmla="*/ 0 w 605330"/>
                <a:gd name="connsiteY1" fmla="*/ 712428 h 985827"/>
                <a:gd name="connsiteX2" fmla="*/ 572421 w 605330"/>
                <a:gd name="connsiteY2" fmla="*/ 985827 h 985827"/>
                <a:gd name="connsiteX3" fmla="*/ 605330 w 605330"/>
                <a:gd name="connsiteY3" fmla="*/ 359312 h 985827"/>
                <a:gd name="connsiteX4" fmla="*/ 71008 w 605330"/>
                <a:gd name="connsiteY4" fmla="*/ 0 h 985827"/>
                <a:gd name="connsiteX0" fmla="*/ 71008 w 605330"/>
                <a:gd name="connsiteY0" fmla="*/ 0 h 985827"/>
                <a:gd name="connsiteX1" fmla="*/ 76981 w 605330"/>
                <a:gd name="connsiteY1" fmla="*/ 9406 h 985827"/>
                <a:gd name="connsiteX2" fmla="*/ 0 w 605330"/>
                <a:gd name="connsiteY2" fmla="*/ 712428 h 985827"/>
                <a:gd name="connsiteX3" fmla="*/ 572421 w 605330"/>
                <a:gd name="connsiteY3" fmla="*/ 985827 h 985827"/>
                <a:gd name="connsiteX4" fmla="*/ 605330 w 605330"/>
                <a:gd name="connsiteY4" fmla="*/ 359312 h 985827"/>
                <a:gd name="connsiteX5" fmla="*/ 71008 w 605330"/>
                <a:gd name="connsiteY5" fmla="*/ 0 h 985827"/>
                <a:gd name="connsiteX0" fmla="*/ 356758 w 605330"/>
                <a:gd name="connsiteY0" fmla="*/ 0 h 1000114"/>
                <a:gd name="connsiteX1" fmla="*/ 76981 w 605330"/>
                <a:gd name="connsiteY1" fmla="*/ 23693 h 1000114"/>
                <a:gd name="connsiteX2" fmla="*/ 0 w 605330"/>
                <a:gd name="connsiteY2" fmla="*/ 726715 h 1000114"/>
                <a:gd name="connsiteX3" fmla="*/ 572421 w 605330"/>
                <a:gd name="connsiteY3" fmla="*/ 1000114 h 1000114"/>
                <a:gd name="connsiteX4" fmla="*/ 605330 w 605330"/>
                <a:gd name="connsiteY4" fmla="*/ 373599 h 1000114"/>
                <a:gd name="connsiteX5" fmla="*/ 356758 w 605330"/>
                <a:gd name="connsiteY5" fmla="*/ 0 h 1000114"/>
                <a:gd name="connsiteX0" fmla="*/ 356758 w 614855"/>
                <a:gd name="connsiteY0" fmla="*/ 0 h 1000114"/>
                <a:gd name="connsiteX1" fmla="*/ 76981 w 614855"/>
                <a:gd name="connsiteY1" fmla="*/ 23693 h 1000114"/>
                <a:gd name="connsiteX2" fmla="*/ 0 w 614855"/>
                <a:gd name="connsiteY2" fmla="*/ 726715 h 1000114"/>
                <a:gd name="connsiteX3" fmla="*/ 572421 w 614855"/>
                <a:gd name="connsiteY3" fmla="*/ 1000114 h 1000114"/>
                <a:gd name="connsiteX4" fmla="*/ 614855 w 614855"/>
                <a:gd name="connsiteY4" fmla="*/ 345024 h 1000114"/>
                <a:gd name="connsiteX5" fmla="*/ 356758 w 614855"/>
                <a:gd name="connsiteY5" fmla="*/ 0 h 1000114"/>
                <a:gd name="connsiteX0" fmla="*/ 356758 w 614855"/>
                <a:gd name="connsiteY0" fmla="*/ 0 h 1000114"/>
                <a:gd name="connsiteX1" fmla="*/ 81743 w 614855"/>
                <a:gd name="connsiteY1" fmla="*/ 71318 h 1000114"/>
                <a:gd name="connsiteX2" fmla="*/ 0 w 614855"/>
                <a:gd name="connsiteY2" fmla="*/ 726715 h 1000114"/>
                <a:gd name="connsiteX3" fmla="*/ 572421 w 614855"/>
                <a:gd name="connsiteY3" fmla="*/ 1000114 h 1000114"/>
                <a:gd name="connsiteX4" fmla="*/ 614855 w 614855"/>
                <a:gd name="connsiteY4" fmla="*/ 345024 h 1000114"/>
                <a:gd name="connsiteX5" fmla="*/ 356758 w 614855"/>
                <a:gd name="connsiteY5" fmla="*/ 0 h 1000114"/>
                <a:gd name="connsiteX0" fmla="*/ 318658 w 576755"/>
                <a:gd name="connsiteY0" fmla="*/ 0 h 1000114"/>
                <a:gd name="connsiteX1" fmla="*/ 43643 w 576755"/>
                <a:gd name="connsiteY1" fmla="*/ 71318 h 1000114"/>
                <a:gd name="connsiteX2" fmla="*/ 0 w 576755"/>
                <a:gd name="connsiteY2" fmla="*/ 669565 h 1000114"/>
                <a:gd name="connsiteX3" fmla="*/ 534321 w 576755"/>
                <a:gd name="connsiteY3" fmla="*/ 1000114 h 1000114"/>
                <a:gd name="connsiteX4" fmla="*/ 576755 w 576755"/>
                <a:gd name="connsiteY4" fmla="*/ 345024 h 1000114"/>
                <a:gd name="connsiteX5" fmla="*/ 318658 w 576755"/>
                <a:gd name="connsiteY5" fmla="*/ 0 h 1000114"/>
                <a:gd name="connsiteX0" fmla="*/ 318658 w 576755"/>
                <a:gd name="connsiteY0" fmla="*/ 0 h 938201"/>
                <a:gd name="connsiteX1" fmla="*/ 43643 w 576755"/>
                <a:gd name="connsiteY1" fmla="*/ 71318 h 938201"/>
                <a:gd name="connsiteX2" fmla="*/ 0 w 576755"/>
                <a:gd name="connsiteY2" fmla="*/ 669565 h 938201"/>
                <a:gd name="connsiteX3" fmla="*/ 505746 w 576755"/>
                <a:gd name="connsiteY3" fmla="*/ 938201 h 938201"/>
                <a:gd name="connsiteX4" fmla="*/ 576755 w 576755"/>
                <a:gd name="connsiteY4" fmla="*/ 345024 h 938201"/>
                <a:gd name="connsiteX5" fmla="*/ 318658 w 576755"/>
                <a:gd name="connsiteY5" fmla="*/ 0 h 938201"/>
                <a:gd name="connsiteX0" fmla="*/ 581209 w 839306"/>
                <a:gd name="connsiteY0" fmla="*/ 0 h 938201"/>
                <a:gd name="connsiteX1" fmla="*/ 306194 w 839306"/>
                <a:gd name="connsiteY1" fmla="*/ 71318 h 938201"/>
                <a:gd name="connsiteX2" fmla="*/ 0 w 839306"/>
                <a:gd name="connsiteY2" fmla="*/ 904955 h 938201"/>
                <a:gd name="connsiteX3" fmla="*/ 768297 w 839306"/>
                <a:gd name="connsiteY3" fmla="*/ 938201 h 938201"/>
                <a:gd name="connsiteX4" fmla="*/ 839306 w 839306"/>
                <a:gd name="connsiteY4" fmla="*/ 345024 h 938201"/>
                <a:gd name="connsiteX5" fmla="*/ 581209 w 839306"/>
                <a:gd name="connsiteY5" fmla="*/ 0 h 938201"/>
                <a:gd name="connsiteX0" fmla="*/ 581209 w 867885"/>
                <a:gd name="connsiteY0" fmla="*/ 0 h 1028735"/>
                <a:gd name="connsiteX1" fmla="*/ 306194 w 867885"/>
                <a:gd name="connsiteY1" fmla="*/ 71318 h 1028735"/>
                <a:gd name="connsiteX2" fmla="*/ 0 w 867885"/>
                <a:gd name="connsiteY2" fmla="*/ 904955 h 1028735"/>
                <a:gd name="connsiteX3" fmla="*/ 867885 w 867885"/>
                <a:gd name="connsiteY3" fmla="*/ 1028735 h 1028735"/>
                <a:gd name="connsiteX4" fmla="*/ 839306 w 867885"/>
                <a:gd name="connsiteY4" fmla="*/ 345024 h 1028735"/>
                <a:gd name="connsiteX5" fmla="*/ 581209 w 867885"/>
                <a:gd name="connsiteY5" fmla="*/ 0 h 1028735"/>
                <a:gd name="connsiteX0" fmla="*/ 745795 w 1032471"/>
                <a:gd name="connsiteY0" fmla="*/ 0 h 1028735"/>
                <a:gd name="connsiteX1" fmla="*/ 0 w 1032471"/>
                <a:gd name="connsiteY1" fmla="*/ 288601 h 1028735"/>
                <a:gd name="connsiteX2" fmla="*/ 164586 w 1032471"/>
                <a:gd name="connsiteY2" fmla="*/ 904955 h 1028735"/>
                <a:gd name="connsiteX3" fmla="*/ 1032471 w 1032471"/>
                <a:gd name="connsiteY3" fmla="*/ 1028735 h 1028735"/>
                <a:gd name="connsiteX4" fmla="*/ 1003892 w 1032471"/>
                <a:gd name="connsiteY4" fmla="*/ 345024 h 1028735"/>
                <a:gd name="connsiteX5" fmla="*/ 745795 w 1032471"/>
                <a:gd name="connsiteY5" fmla="*/ 0 h 1028735"/>
                <a:gd name="connsiteX0" fmla="*/ 745795 w 1121587"/>
                <a:gd name="connsiteY0" fmla="*/ 0 h 1028735"/>
                <a:gd name="connsiteX1" fmla="*/ 0 w 1121587"/>
                <a:gd name="connsiteY1" fmla="*/ 288601 h 1028735"/>
                <a:gd name="connsiteX2" fmla="*/ 164586 w 1121587"/>
                <a:gd name="connsiteY2" fmla="*/ 904955 h 1028735"/>
                <a:gd name="connsiteX3" fmla="*/ 1032471 w 1121587"/>
                <a:gd name="connsiteY3" fmla="*/ 1028735 h 1028735"/>
                <a:gd name="connsiteX4" fmla="*/ 1121587 w 1121587"/>
                <a:gd name="connsiteY4" fmla="*/ 498933 h 1028735"/>
                <a:gd name="connsiteX5" fmla="*/ 745795 w 1121587"/>
                <a:gd name="connsiteY5" fmla="*/ 0 h 1028735"/>
                <a:gd name="connsiteX0" fmla="*/ 627394 w 1121587"/>
                <a:gd name="connsiteY0" fmla="*/ 0 h 1010628"/>
                <a:gd name="connsiteX1" fmla="*/ 0 w 1121587"/>
                <a:gd name="connsiteY1" fmla="*/ 270494 h 1010628"/>
                <a:gd name="connsiteX2" fmla="*/ 164586 w 1121587"/>
                <a:gd name="connsiteY2" fmla="*/ 886848 h 1010628"/>
                <a:gd name="connsiteX3" fmla="*/ 1032471 w 1121587"/>
                <a:gd name="connsiteY3" fmla="*/ 1010628 h 1010628"/>
                <a:gd name="connsiteX4" fmla="*/ 1121587 w 1121587"/>
                <a:gd name="connsiteY4" fmla="*/ 480826 h 1010628"/>
                <a:gd name="connsiteX5" fmla="*/ 627394 w 1121587"/>
                <a:gd name="connsiteY5" fmla="*/ 0 h 1010628"/>
                <a:gd name="connsiteX0" fmla="*/ 627394 w 1200521"/>
                <a:gd name="connsiteY0" fmla="*/ 0 h 1010628"/>
                <a:gd name="connsiteX1" fmla="*/ 0 w 1200521"/>
                <a:gd name="connsiteY1" fmla="*/ 270494 h 1010628"/>
                <a:gd name="connsiteX2" fmla="*/ 164586 w 1200521"/>
                <a:gd name="connsiteY2" fmla="*/ 886848 h 1010628"/>
                <a:gd name="connsiteX3" fmla="*/ 1032471 w 1200521"/>
                <a:gd name="connsiteY3" fmla="*/ 1010628 h 1010628"/>
                <a:gd name="connsiteX4" fmla="*/ 1200521 w 1200521"/>
                <a:gd name="connsiteY4" fmla="*/ 317864 h 1010628"/>
                <a:gd name="connsiteX5" fmla="*/ 627394 w 1200521"/>
                <a:gd name="connsiteY5" fmla="*/ 0 h 1010628"/>
                <a:gd name="connsiteX0" fmla="*/ 627394 w 1200521"/>
                <a:gd name="connsiteY0" fmla="*/ 0 h 1273179"/>
                <a:gd name="connsiteX1" fmla="*/ 0 w 1200521"/>
                <a:gd name="connsiteY1" fmla="*/ 533045 h 1273179"/>
                <a:gd name="connsiteX2" fmla="*/ 164586 w 1200521"/>
                <a:gd name="connsiteY2" fmla="*/ 1149399 h 1273179"/>
                <a:gd name="connsiteX3" fmla="*/ 1032471 w 1200521"/>
                <a:gd name="connsiteY3" fmla="*/ 1273179 h 1273179"/>
                <a:gd name="connsiteX4" fmla="*/ 1200521 w 1200521"/>
                <a:gd name="connsiteY4" fmla="*/ 580415 h 1273179"/>
                <a:gd name="connsiteX5" fmla="*/ 627394 w 1200521"/>
                <a:gd name="connsiteY5" fmla="*/ 0 h 1273179"/>
                <a:gd name="connsiteX0" fmla="*/ 627394 w 1200521"/>
                <a:gd name="connsiteY0" fmla="*/ 0 h 1273179"/>
                <a:gd name="connsiteX1" fmla="*/ 0 w 1200521"/>
                <a:gd name="connsiteY1" fmla="*/ 533045 h 1273179"/>
                <a:gd name="connsiteX2" fmla="*/ 172479 w 1200521"/>
                <a:gd name="connsiteY2" fmla="*/ 1221826 h 1273179"/>
                <a:gd name="connsiteX3" fmla="*/ 1032471 w 1200521"/>
                <a:gd name="connsiteY3" fmla="*/ 1273179 h 1273179"/>
                <a:gd name="connsiteX4" fmla="*/ 1200521 w 1200521"/>
                <a:gd name="connsiteY4" fmla="*/ 580415 h 1273179"/>
                <a:gd name="connsiteX5" fmla="*/ 627394 w 1200521"/>
                <a:gd name="connsiteY5" fmla="*/ 0 h 1273179"/>
                <a:gd name="connsiteX0" fmla="*/ 627394 w 1200521"/>
                <a:gd name="connsiteY0" fmla="*/ 0 h 1221826"/>
                <a:gd name="connsiteX1" fmla="*/ 0 w 1200521"/>
                <a:gd name="connsiteY1" fmla="*/ 533045 h 1221826"/>
                <a:gd name="connsiteX2" fmla="*/ 172479 w 1200521"/>
                <a:gd name="connsiteY2" fmla="*/ 1221826 h 1221826"/>
                <a:gd name="connsiteX3" fmla="*/ 1032471 w 1200521"/>
                <a:gd name="connsiteY3" fmla="*/ 1182644 h 1221826"/>
                <a:gd name="connsiteX4" fmla="*/ 1200521 w 1200521"/>
                <a:gd name="connsiteY4" fmla="*/ 580415 h 1221826"/>
                <a:gd name="connsiteX5" fmla="*/ 627394 w 1200521"/>
                <a:gd name="connsiteY5" fmla="*/ 0 h 1221826"/>
                <a:gd name="connsiteX0" fmla="*/ 627394 w 1153160"/>
                <a:gd name="connsiteY0" fmla="*/ 0 h 1221826"/>
                <a:gd name="connsiteX1" fmla="*/ 0 w 1153160"/>
                <a:gd name="connsiteY1" fmla="*/ 533045 h 1221826"/>
                <a:gd name="connsiteX2" fmla="*/ 172479 w 1153160"/>
                <a:gd name="connsiteY2" fmla="*/ 1221826 h 1221826"/>
                <a:gd name="connsiteX3" fmla="*/ 1032471 w 1153160"/>
                <a:gd name="connsiteY3" fmla="*/ 1182644 h 1221826"/>
                <a:gd name="connsiteX4" fmla="*/ 1153160 w 1153160"/>
                <a:gd name="connsiteY4" fmla="*/ 507987 h 1221826"/>
                <a:gd name="connsiteX5" fmla="*/ 627394 w 1153160"/>
                <a:gd name="connsiteY5" fmla="*/ 0 h 1221826"/>
                <a:gd name="connsiteX0" fmla="*/ 627394 w 1153160"/>
                <a:gd name="connsiteY0" fmla="*/ 0 h 1273179"/>
                <a:gd name="connsiteX1" fmla="*/ 0 w 1153160"/>
                <a:gd name="connsiteY1" fmla="*/ 533045 h 1273179"/>
                <a:gd name="connsiteX2" fmla="*/ 172479 w 1153160"/>
                <a:gd name="connsiteY2" fmla="*/ 1221826 h 1273179"/>
                <a:gd name="connsiteX3" fmla="*/ 1064045 w 1153160"/>
                <a:gd name="connsiteY3" fmla="*/ 1273179 h 1273179"/>
                <a:gd name="connsiteX4" fmla="*/ 1153160 w 1153160"/>
                <a:gd name="connsiteY4" fmla="*/ 507987 h 1273179"/>
                <a:gd name="connsiteX5" fmla="*/ 627394 w 1153160"/>
                <a:gd name="connsiteY5" fmla="*/ 0 h 1273179"/>
                <a:gd name="connsiteX0" fmla="*/ 1153160 w 1153160"/>
                <a:gd name="connsiteY0" fmla="*/ 0 h 765192"/>
                <a:gd name="connsiteX1" fmla="*/ 0 w 1153160"/>
                <a:gd name="connsiteY1" fmla="*/ 25058 h 765192"/>
                <a:gd name="connsiteX2" fmla="*/ 172479 w 1153160"/>
                <a:gd name="connsiteY2" fmla="*/ 713839 h 765192"/>
                <a:gd name="connsiteX3" fmla="*/ 1064045 w 1153160"/>
                <a:gd name="connsiteY3" fmla="*/ 765192 h 765192"/>
                <a:gd name="connsiteX4" fmla="*/ 1153160 w 1153160"/>
                <a:gd name="connsiteY4" fmla="*/ 0 h 765192"/>
                <a:gd name="connsiteX0" fmla="*/ 1153160 w 1153160"/>
                <a:gd name="connsiteY0" fmla="*/ 409282 h 1174474"/>
                <a:gd name="connsiteX1" fmla="*/ 0 w 1153160"/>
                <a:gd name="connsiteY1" fmla="*/ 0 h 1174474"/>
                <a:gd name="connsiteX2" fmla="*/ 172479 w 1153160"/>
                <a:gd name="connsiteY2" fmla="*/ 1123121 h 1174474"/>
                <a:gd name="connsiteX3" fmla="*/ 1064045 w 1153160"/>
                <a:gd name="connsiteY3" fmla="*/ 1174474 h 1174474"/>
                <a:gd name="connsiteX4" fmla="*/ 1153160 w 1153160"/>
                <a:gd name="connsiteY4" fmla="*/ 409282 h 1174474"/>
                <a:gd name="connsiteX0" fmla="*/ 1146516 w 1146516"/>
                <a:gd name="connsiteY0" fmla="*/ 424522 h 1189714"/>
                <a:gd name="connsiteX1" fmla="*/ 0 w 1146516"/>
                <a:gd name="connsiteY1" fmla="*/ 0 h 1189714"/>
                <a:gd name="connsiteX2" fmla="*/ 165835 w 1146516"/>
                <a:gd name="connsiteY2" fmla="*/ 1138361 h 1189714"/>
                <a:gd name="connsiteX3" fmla="*/ 1057401 w 1146516"/>
                <a:gd name="connsiteY3" fmla="*/ 1189714 h 1189714"/>
                <a:gd name="connsiteX4" fmla="*/ 1146516 w 1146516"/>
                <a:gd name="connsiteY4" fmla="*/ 424522 h 1189714"/>
                <a:gd name="connsiteX0" fmla="*/ 1166447 w 1166447"/>
                <a:gd name="connsiteY0" fmla="*/ 0 h 1207152"/>
                <a:gd name="connsiteX1" fmla="*/ 0 w 1166447"/>
                <a:gd name="connsiteY1" fmla="*/ 17438 h 1207152"/>
                <a:gd name="connsiteX2" fmla="*/ 165835 w 1166447"/>
                <a:gd name="connsiteY2" fmla="*/ 1155799 h 1207152"/>
                <a:gd name="connsiteX3" fmla="*/ 1057401 w 1166447"/>
                <a:gd name="connsiteY3" fmla="*/ 1207152 h 1207152"/>
                <a:gd name="connsiteX4" fmla="*/ 1166447 w 1166447"/>
                <a:gd name="connsiteY4" fmla="*/ 0 h 1207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447" h="1207152">
                  <a:moveTo>
                    <a:pt x="1166447" y="0"/>
                  </a:moveTo>
                  <a:lnTo>
                    <a:pt x="0" y="17438"/>
                  </a:lnTo>
                  <a:lnTo>
                    <a:pt x="165835" y="1155799"/>
                  </a:lnTo>
                  <a:lnTo>
                    <a:pt x="1057401" y="1207152"/>
                  </a:lnTo>
                  <a:lnTo>
                    <a:pt x="1166447"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126" name="组合 125"/>
            <p:cNvGrpSpPr/>
            <p:nvPr/>
          </p:nvGrpSpPr>
          <p:grpSpPr>
            <a:xfrm>
              <a:off x="8986210" y="2270405"/>
              <a:ext cx="1428708" cy="1300890"/>
              <a:chOff x="4536286" y="5078016"/>
              <a:chExt cx="1428708" cy="1300890"/>
            </a:xfrm>
          </p:grpSpPr>
          <p:sp>
            <p:nvSpPr>
              <p:cNvPr id="128" name="Oval 68">
                <a:extLst>
                  <a:ext uri="{FF2B5EF4-FFF2-40B4-BE49-F238E27FC236}">
                    <a16:creationId xmlns:a16="http://schemas.microsoft.com/office/drawing/2014/main" id="{C52417DA-C316-664F-8D1F-4617FC954115}"/>
                  </a:ext>
                </a:extLst>
              </p:cNvPr>
              <p:cNvSpPr/>
              <p:nvPr/>
            </p:nvSpPr>
            <p:spPr>
              <a:xfrm>
                <a:off x="4536286" y="5102505"/>
                <a:ext cx="108000" cy="108000"/>
              </a:xfrm>
              <a:prstGeom prst="ellipse">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129" name="Oval 70">
                <a:extLst>
                  <a:ext uri="{FF2B5EF4-FFF2-40B4-BE49-F238E27FC236}">
                    <a16:creationId xmlns:a16="http://schemas.microsoft.com/office/drawing/2014/main" id="{2DAF4F58-3C53-784B-9F59-99928283FCA7}"/>
                  </a:ext>
                </a:extLst>
              </p:cNvPr>
              <p:cNvSpPr/>
              <p:nvPr/>
            </p:nvSpPr>
            <p:spPr>
              <a:xfrm>
                <a:off x="4729953" y="6215373"/>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130" name="Oval 69">
                <a:extLst>
                  <a:ext uri="{FF2B5EF4-FFF2-40B4-BE49-F238E27FC236}">
                    <a16:creationId xmlns:a16="http://schemas.microsoft.com/office/drawing/2014/main" id="{B6F42F02-D0FF-6646-B13A-89EA436CBFEC}"/>
                  </a:ext>
                </a:extLst>
              </p:cNvPr>
              <p:cNvSpPr/>
              <p:nvPr/>
            </p:nvSpPr>
            <p:spPr>
              <a:xfrm>
                <a:off x="5856994" y="5078016"/>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131" name="Oval 71">
                <a:extLst>
                  <a:ext uri="{FF2B5EF4-FFF2-40B4-BE49-F238E27FC236}">
                    <a16:creationId xmlns:a16="http://schemas.microsoft.com/office/drawing/2014/main" id="{90A81153-8C6F-684F-B62B-1D2DA9315AB9}"/>
                  </a:ext>
                </a:extLst>
              </p:cNvPr>
              <p:cNvSpPr/>
              <p:nvPr/>
            </p:nvSpPr>
            <p:spPr>
              <a:xfrm>
                <a:off x="5722887" y="6270906"/>
                <a:ext cx="108000" cy="108000"/>
              </a:xfrm>
              <a:prstGeom prst="ellipse">
                <a:avLst/>
              </a:prstGeom>
              <a:solidFill>
                <a:schemeClr val="tx1">
                  <a:lumMod val="65000"/>
                  <a:lumOff val="3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32" name="文本框 131"/>
                <p:cNvSpPr txBox="1"/>
                <p:nvPr/>
              </p:nvSpPr>
              <p:spPr>
                <a:xfrm>
                  <a:off x="9265540" y="3759436"/>
                  <a:ext cx="950614"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b="0" i="1" smtClean="0">
                                <a:solidFill>
                                  <a:srgbClr val="FF0000"/>
                                </a:solidFill>
                                <a:latin typeface="Cambria Math" panose="02040503050406030204" pitchFamily="18" charset="0"/>
                              </a:rPr>
                            </m:ctrlPr>
                          </m:sSubPr>
                          <m:e>
                            <m:r>
                              <a:rPr lang="en-US" altLang="zh-CN" sz="2000" b="0" i="1" smtClean="0">
                                <a:solidFill>
                                  <a:srgbClr val="FF0000"/>
                                </a:solidFill>
                                <a:latin typeface="Cambria Math" panose="02040503050406030204" pitchFamily="18" charset="0"/>
                              </a:rPr>
                              <m:t>𝑉</m:t>
                            </m:r>
                          </m:e>
                          <m:sub>
                            <m:r>
                              <a:rPr lang="en-US" altLang="zh-CN" sz="2000" b="0" i="1" smtClean="0">
                                <a:solidFill>
                                  <a:srgbClr val="FF0000"/>
                                </a:solidFill>
                                <a:latin typeface="Cambria Math" panose="02040503050406030204" pitchFamily="18" charset="0"/>
                              </a:rPr>
                              <m:t>𝑡</m:t>
                            </m:r>
                          </m:sub>
                        </m:sSub>
                      </m:oMath>
                    </m:oMathPara>
                  </a14:m>
                  <a:endParaRPr lang="zh-CN" altLang="en-US" sz="2000" dirty="0">
                    <a:latin typeface="Arial" panose="020B0604020202020204" pitchFamily="34" charset="0"/>
                    <a:cs typeface="Arial" panose="020B0604020202020204" pitchFamily="34" charset="0"/>
                  </a:endParaRPr>
                </a:p>
              </p:txBody>
            </p:sp>
          </mc:Choice>
          <mc:Fallback xmlns="">
            <p:sp>
              <p:nvSpPr>
                <p:cNvPr id="132" name="文本框 131"/>
                <p:cNvSpPr txBox="1">
                  <a:spLocks noRot="1" noChangeAspect="1" noMove="1" noResize="1" noEditPoints="1" noAdjustHandles="1" noChangeArrowheads="1" noChangeShapeType="1" noTextEdit="1"/>
                </p:cNvSpPr>
                <p:nvPr/>
              </p:nvSpPr>
              <p:spPr>
                <a:xfrm>
                  <a:off x="9265540" y="3759436"/>
                  <a:ext cx="950614" cy="307777"/>
                </a:xfrm>
                <a:prstGeom prst="rect">
                  <a:avLst/>
                </a:prstGeom>
                <a:blipFill>
                  <a:blip r:embed="rId9"/>
                  <a:stretch>
                    <a:fillRect b="-16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3" name="文本框 132"/>
                <p:cNvSpPr txBox="1"/>
                <p:nvPr/>
              </p:nvSpPr>
              <p:spPr>
                <a:xfrm>
                  <a:off x="8560282" y="2175908"/>
                  <a:ext cx="482390" cy="3091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2000" b="0" i="1" dirty="0" smtClean="0">
                                <a:solidFill>
                                  <a:srgbClr val="FF0000"/>
                                </a:solidFill>
                                <a:latin typeface="Cambria Math" panose="02040503050406030204" pitchFamily="18" charset="0"/>
                              </a:rPr>
                            </m:ctrlPr>
                          </m:sSubSupPr>
                          <m:e>
                            <m:r>
                              <a:rPr lang="en-US" altLang="zh-CN" sz="2000" b="0" i="1" dirty="0" smtClean="0">
                                <a:solidFill>
                                  <a:srgbClr val="FF0000"/>
                                </a:solidFill>
                                <a:latin typeface="Cambria Math" panose="02040503050406030204" pitchFamily="18" charset="0"/>
                              </a:rPr>
                              <m:t>𝑉</m:t>
                            </m:r>
                          </m:e>
                          <m:sub>
                            <m:r>
                              <a:rPr lang="en-US" altLang="zh-CN" sz="2000" b="0" i="1" dirty="0" smtClean="0">
                                <a:solidFill>
                                  <a:srgbClr val="FF0000"/>
                                </a:solidFill>
                                <a:latin typeface="Cambria Math" panose="02040503050406030204" pitchFamily="18" charset="0"/>
                              </a:rPr>
                              <m:t>𝑡</m:t>
                            </m:r>
                          </m:sub>
                          <m:sup>
                            <m:r>
                              <a:rPr lang="en-US" altLang="zh-CN" sz="2000" b="0" i="1" dirty="0" smtClean="0">
                                <a:solidFill>
                                  <a:srgbClr val="FF0000"/>
                                </a:solidFill>
                                <a:latin typeface="Cambria Math" panose="02040503050406030204" pitchFamily="18" charset="0"/>
                              </a:rPr>
                              <m:t>0</m:t>
                            </m:r>
                          </m:sup>
                        </m:sSubSup>
                      </m:oMath>
                    </m:oMathPara>
                  </a14:m>
                  <a:endParaRPr lang="zh-CN" altLang="en-US" sz="2000" dirty="0">
                    <a:solidFill>
                      <a:srgbClr val="FF0000"/>
                    </a:solidFill>
                    <a:latin typeface="Arial" panose="020B0604020202020204" pitchFamily="34" charset="0"/>
                    <a:cs typeface="Arial" panose="020B0604020202020204" pitchFamily="34" charset="0"/>
                  </a:endParaRPr>
                </a:p>
              </p:txBody>
            </p:sp>
          </mc:Choice>
          <mc:Fallback xmlns="">
            <p:sp>
              <p:nvSpPr>
                <p:cNvPr id="133" name="文本框 132"/>
                <p:cNvSpPr txBox="1">
                  <a:spLocks noRot="1" noChangeAspect="1" noMove="1" noResize="1" noEditPoints="1" noAdjustHandles="1" noChangeArrowheads="1" noChangeShapeType="1" noTextEdit="1"/>
                </p:cNvSpPr>
                <p:nvPr/>
              </p:nvSpPr>
              <p:spPr>
                <a:xfrm>
                  <a:off x="8560282" y="2175908"/>
                  <a:ext cx="482390" cy="309187"/>
                </a:xfrm>
                <a:prstGeom prst="rect">
                  <a:avLst/>
                </a:prstGeom>
                <a:blipFill>
                  <a:blip r:embed="rId10"/>
                  <a:stretch>
                    <a:fillRect t="-3922" b="-1764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4" name="文本框 133"/>
                <p:cNvSpPr txBox="1"/>
                <p:nvPr/>
              </p:nvSpPr>
              <p:spPr>
                <a:xfrm>
                  <a:off x="8743579" y="3392296"/>
                  <a:ext cx="482390" cy="3091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2000" b="0" i="1" dirty="0" smtClean="0">
                                <a:solidFill>
                                  <a:srgbClr val="FF0000"/>
                                </a:solidFill>
                                <a:latin typeface="Cambria Math" panose="02040503050406030204" pitchFamily="18" charset="0"/>
                              </a:rPr>
                            </m:ctrlPr>
                          </m:sSubSupPr>
                          <m:e>
                            <m:r>
                              <a:rPr lang="en-US" altLang="zh-CN" sz="2000" b="0" i="1" dirty="0" smtClean="0">
                                <a:solidFill>
                                  <a:srgbClr val="FF0000"/>
                                </a:solidFill>
                                <a:latin typeface="Cambria Math" panose="02040503050406030204" pitchFamily="18" charset="0"/>
                              </a:rPr>
                              <m:t>𝑉</m:t>
                            </m:r>
                          </m:e>
                          <m:sub>
                            <m:r>
                              <a:rPr lang="en-US" altLang="zh-CN" sz="2000" b="0" i="1" dirty="0" smtClean="0">
                                <a:solidFill>
                                  <a:srgbClr val="FF0000"/>
                                </a:solidFill>
                                <a:latin typeface="Cambria Math" panose="02040503050406030204" pitchFamily="18" charset="0"/>
                              </a:rPr>
                              <m:t>𝑡</m:t>
                            </m:r>
                          </m:sub>
                          <m:sup>
                            <m:r>
                              <a:rPr lang="en-US" altLang="zh-CN" sz="2000" b="0" i="1" dirty="0" smtClean="0">
                                <a:solidFill>
                                  <a:srgbClr val="FF0000"/>
                                </a:solidFill>
                                <a:latin typeface="Cambria Math" panose="02040503050406030204" pitchFamily="18" charset="0"/>
                              </a:rPr>
                              <m:t>1</m:t>
                            </m:r>
                          </m:sup>
                        </m:sSubSup>
                      </m:oMath>
                    </m:oMathPara>
                  </a14:m>
                  <a:endParaRPr lang="zh-CN" altLang="en-US" sz="2000" dirty="0">
                    <a:solidFill>
                      <a:srgbClr val="FF0000"/>
                    </a:solidFill>
                    <a:latin typeface="Arial" panose="020B0604020202020204" pitchFamily="34" charset="0"/>
                    <a:cs typeface="Arial" panose="020B0604020202020204" pitchFamily="34" charset="0"/>
                  </a:endParaRPr>
                </a:p>
              </p:txBody>
            </p:sp>
          </mc:Choice>
          <mc:Fallback xmlns="">
            <p:sp>
              <p:nvSpPr>
                <p:cNvPr id="134" name="文本框 133"/>
                <p:cNvSpPr txBox="1">
                  <a:spLocks noRot="1" noChangeAspect="1" noMove="1" noResize="1" noEditPoints="1" noAdjustHandles="1" noChangeArrowheads="1" noChangeShapeType="1" noTextEdit="1"/>
                </p:cNvSpPr>
                <p:nvPr/>
              </p:nvSpPr>
              <p:spPr>
                <a:xfrm>
                  <a:off x="8743579" y="3392296"/>
                  <a:ext cx="482390" cy="309187"/>
                </a:xfrm>
                <a:prstGeom prst="rect">
                  <a:avLst/>
                </a:prstGeom>
                <a:blipFill>
                  <a:blip r:embed="rId11"/>
                  <a:stretch>
                    <a:fillRect t="-1961" b="-1568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5" name="文本框 134"/>
                <p:cNvSpPr txBox="1"/>
                <p:nvPr/>
              </p:nvSpPr>
              <p:spPr>
                <a:xfrm>
                  <a:off x="10275095" y="3423578"/>
                  <a:ext cx="482390" cy="3091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2000" b="0" i="1" dirty="0" smtClean="0">
                                <a:solidFill>
                                  <a:srgbClr val="FF0000"/>
                                </a:solidFill>
                                <a:latin typeface="Cambria Math" panose="02040503050406030204" pitchFamily="18" charset="0"/>
                              </a:rPr>
                            </m:ctrlPr>
                          </m:sSubSupPr>
                          <m:e>
                            <m:r>
                              <a:rPr lang="en-US" altLang="zh-CN" sz="2000" b="0" i="1" dirty="0" smtClean="0">
                                <a:solidFill>
                                  <a:srgbClr val="FF0000"/>
                                </a:solidFill>
                                <a:latin typeface="Cambria Math" panose="02040503050406030204" pitchFamily="18" charset="0"/>
                              </a:rPr>
                              <m:t>𝑉</m:t>
                            </m:r>
                          </m:e>
                          <m:sub>
                            <m:r>
                              <a:rPr lang="en-US" altLang="zh-CN" sz="2000" b="0" i="1" dirty="0" smtClean="0">
                                <a:solidFill>
                                  <a:srgbClr val="FF0000"/>
                                </a:solidFill>
                                <a:latin typeface="Cambria Math" panose="02040503050406030204" pitchFamily="18" charset="0"/>
                              </a:rPr>
                              <m:t>𝑡</m:t>
                            </m:r>
                          </m:sub>
                          <m:sup>
                            <m:r>
                              <a:rPr lang="en-US" altLang="zh-CN" sz="2000" b="0" i="1" dirty="0" smtClean="0">
                                <a:solidFill>
                                  <a:srgbClr val="FF0000"/>
                                </a:solidFill>
                                <a:latin typeface="Cambria Math" panose="02040503050406030204" pitchFamily="18" charset="0"/>
                              </a:rPr>
                              <m:t>2</m:t>
                            </m:r>
                          </m:sup>
                        </m:sSubSup>
                      </m:oMath>
                    </m:oMathPara>
                  </a14:m>
                  <a:endParaRPr lang="zh-CN" altLang="en-US" sz="2000" dirty="0">
                    <a:solidFill>
                      <a:srgbClr val="FF0000"/>
                    </a:solidFill>
                    <a:latin typeface="Arial" panose="020B0604020202020204" pitchFamily="34" charset="0"/>
                    <a:cs typeface="Arial" panose="020B0604020202020204" pitchFamily="34" charset="0"/>
                  </a:endParaRPr>
                </a:p>
              </p:txBody>
            </p:sp>
          </mc:Choice>
          <mc:Fallback xmlns="">
            <p:sp>
              <p:nvSpPr>
                <p:cNvPr id="135" name="文本框 134"/>
                <p:cNvSpPr txBox="1">
                  <a:spLocks noRot="1" noChangeAspect="1" noMove="1" noResize="1" noEditPoints="1" noAdjustHandles="1" noChangeArrowheads="1" noChangeShapeType="1" noTextEdit="1"/>
                </p:cNvSpPr>
                <p:nvPr/>
              </p:nvSpPr>
              <p:spPr>
                <a:xfrm>
                  <a:off x="10275095" y="3423578"/>
                  <a:ext cx="482390" cy="309187"/>
                </a:xfrm>
                <a:prstGeom prst="rect">
                  <a:avLst/>
                </a:prstGeom>
                <a:blipFill>
                  <a:blip r:embed="rId12"/>
                  <a:stretch>
                    <a:fillRect t="-4000" b="-2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6" name="文本框 135"/>
                <p:cNvSpPr txBox="1"/>
                <p:nvPr/>
              </p:nvSpPr>
              <p:spPr>
                <a:xfrm>
                  <a:off x="10414918" y="2169811"/>
                  <a:ext cx="482390" cy="3091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2000" b="0" i="1" dirty="0" smtClean="0">
                                <a:solidFill>
                                  <a:srgbClr val="FF0000"/>
                                </a:solidFill>
                                <a:latin typeface="Cambria Math" panose="02040503050406030204" pitchFamily="18" charset="0"/>
                              </a:rPr>
                            </m:ctrlPr>
                          </m:sSubSupPr>
                          <m:e>
                            <m:r>
                              <a:rPr lang="en-US" altLang="zh-CN" sz="2000" b="0" i="1" dirty="0" smtClean="0">
                                <a:solidFill>
                                  <a:srgbClr val="FF0000"/>
                                </a:solidFill>
                                <a:latin typeface="Cambria Math" panose="02040503050406030204" pitchFamily="18" charset="0"/>
                              </a:rPr>
                              <m:t>𝑉</m:t>
                            </m:r>
                          </m:e>
                          <m:sub>
                            <m:r>
                              <a:rPr lang="en-US" altLang="zh-CN" sz="2000" b="0" i="1" dirty="0" smtClean="0">
                                <a:solidFill>
                                  <a:srgbClr val="FF0000"/>
                                </a:solidFill>
                                <a:latin typeface="Cambria Math" panose="02040503050406030204" pitchFamily="18" charset="0"/>
                              </a:rPr>
                              <m:t>𝑡</m:t>
                            </m:r>
                          </m:sub>
                          <m:sup>
                            <m:r>
                              <a:rPr lang="en-US" altLang="zh-CN" sz="2000" b="0" i="1" dirty="0" smtClean="0">
                                <a:solidFill>
                                  <a:srgbClr val="FF0000"/>
                                </a:solidFill>
                                <a:latin typeface="Cambria Math" panose="02040503050406030204" pitchFamily="18" charset="0"/>
                              </a:rPr>
                              <m:t>3</m:t>
                            </m:r>
                          </m:sup>
                        </m:sSubSup>
                      </m:oMath>
                    </m:oMathPara>
                  </a14:m>
                  <a:endParaRPr lang="zh-CN" altLang="en-US" sz="2000" dirty="0">
                    <a:solidFill>
                      <a:srgbClr val="FF0000"/>
                    </a:solidFill>
                    <a:latin typeface="Arial" panose="020B0604020202020204" pitchFamily="34" charset="0"/>
                    <a:cs typeface="Arial" panose="020B0604020202020204" pitchFamily="34" charset="0"/>
                  </a:endParaRPr>
                </a:p>
              </p:txBody>
            </p:sp>
          </mc:Choice>
          <mc:Fallback xmlns="">
            <p:sp>
              <p:nvSpPr>
                <p:cNvPr id="136" name="文本框 135"/>
                <p:cNvSpPr txBox="1">
                  <a:spLocks noRot="1" noChangeAspect="1" noMove="1" noResize="1" noEditPoints="1" noAdjustHandles="1" noChangeArrowheads="1" noChangeShapeType="1" noTextEdit="1"/>
                </p:cNvSpPr>
                <p:nvPr/>
              </p:nvSpPr>
              <p:spPr>
                <a:xfrm>
                  <a:off x="10414918" y="2169811"/>
                  <a:ext cx="482390" cy="309187"/>
                </a:xfrm>
                <a:prstGeom prst="rect">
                  <a:avLst/>
                </a:prstGeom>
                <a:blipFill>
                  <a:blip r:embed="rId13"/>
                  <a:stretch>
                    <a:fillRect t="-3922" b="-17647"/>
                  </a:stretch>
                </a:blipFill>
              </p:spPr>
              <p:txBody>
                <a:bodyPr/>
                <a:lstStyle/>
                <a:p>
                  <a:r>
                    <a:rPr lang="zh-CN" altLang="en-US">
                      <a:noFill/>
                    </a:rPr>
                    <a:t> </a:t>
                  </a:r>
                </a:p>
              </p:txBody>
            </p:sp>
          </mc:Fallback>
        </mc:AlternateContent>
        <p:cxnSp>
          <p:nvCxnSpPr>
            <p:cNvPr id="138" name="直接连接符 137"/>
            <p:cNvCxnSpPr>
              <a:stCxn id="130" idx="3"/>
              <a:endCxn id="73" idx="7"/>
            </p:cNvCxnSpPr>
            <p:nvPr/>
          </p:nvCxnSpPr>
          <p:spPr>
            <a:xfrm flipH="1">
              <a:off x="9808199" y="2362589"/>
              <a:ext cx="514535" cy="556276"/>
            </a:xfrm>
            <a:prstGeom prst="line">
              <a:avLst/>
            </a:prstGeom>
            <a:ln>
              <a:solidFill>
                <a:schemeClr val="tx1">
                  <a:lumMod val="75000"/>
                  <a:lumOff val="2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139" name="直接连接符 138"/>
            <p:cNvCxnSpPr>
              <a:stCxn id="131" idx="1"/>
              <a:endCxn id="73" idx="5"/>
            </p:cNvCxnSpPr>
            <p:nvPr/>
          </p:nvCxnSpPr>
          <p:spPr>
            <a:xfrm flipH="1" flipV="1">
              <a:off x="9808199" y="3053569"/>
              <a:ext cx="380428" cy="425542"/>
            </a:xfrm>
            <a:prstGeom prst="line">
              <a:avLst/>
            </a:prstGeom>
            <a:ln>
              <a:solidFill>
                <a:schemeClr val="tx1">
                  <a:lumMod val="75000"/>
                  <a:lumOff val="2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140" name="直接连接符 139"/>
            <p:cNvCxnSpPr>
              <a:stCxn id="129" idx="7"/>
              <a:endCxn id="73" idx="3"/>
            </p:cNvCxnSpPr>
            <p:nvPr/>
          </p:nvCxnSpPr>
          <p:spPr>
            <a:xfrm flipV="1">
              <a:off x="9272061" y="3053569"/>
              <a:ext cx="401434" cy="370009"/>
            </a:xfrm>
            <a:prstGeom prst="line">
              <a:avLst/>
            </a:prstGeom>
            <a:ln>
              <a:solidFill>
                <a:schemeClr val="tx1">
                  <a:lumMod val="75000"/>
                  <a:lumOff val="2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141" name="直接连接符 140"/>
            <p:cNvCxnSpPr>
              <a:stCxn id="128" idx="6"/>
              <a:endCxn id="73" idx="1"/>
            </p:cNvCxnSpPr>
            <p:nvPr/>
          </p:nvCxnSpPr>
          <p:spPr>
            <a:xfrm>
              <a:off x="9094210" y="2348894"/>
              <a:ext cx="579285" cy="569971"/>
            </a:xfrm>
            <a:prstGeom prst="line">
              <a:avLst/>
            </a:prstGeom>
            <a:ln>
              <a:solidFill>
                <a:schemeClr val="tx1">
                  <a:lumMod val="75000"/>
                  <a:lumOff val="25000"/>
                </a:schemeClr>
              </a:solidFill>
              <a:prstDash val="lgDashDot"/>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74" name="文本框 173"/>
              <p:cNvSpPr txBox="1"/>
              <p:nvPr/>
            </p:nvSpPr>
            <p:spPr>
              <a:xfrm>
                <a:off x="2949852" y="3683611"/>
                <a:ext cx="950614"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b="0" i="1" smtClean="0">
                              <a:solidFill>
                                <a:srgbClr val="FF0000"/>
                              </a:solidFill>
                              <a:latin typeface="Cambria Math" panose="02040503050406030204" pitchFamily="18" charset="0"/>
                            </a:rPr>
                          </m:ctrlPr>
                        </m:sSubPr>
                        <m:e>
                          <m:r>
                            <a:rPr lang="en-US" altLang="zh-CN" sz="2000" b="0" i="1" smtClean="0">
                              <a:solidFill>
                                <a:srgbClr val="FF0000"/>
                              </a:solidFill>
                              <a:latin typeface="Cambria Math" panose="02040503050406030204" pitchFamily="18" charset="0"/>
                            </a:rPr>
                            <m:t>𝑉</m:t>
                          </m:r>
                        </m:e>
                        <m:sub>
                          <m:r>
                            <a:rPr lang="en-US" altLang="zh-CN" sz="2000" b="0" i="1" smtClean="0">
                              <a:solidFill>
                                <a:srgbClr val="FF0000"/>
                              </a:solidFill>
                              <a:latin typeface="Cambria Math" panose="02040503050406030204" pitchFamily="18" charset="0"/>
                            </a:rPr>
                            <m:t>𝑡</m:t>
                          </m:r>
                        </m:sub>
                      </m:sSub>
                    </m:oMath>
                  </m:oMathPara>
                </a14:m>
                <a:endParaRPr lang="zh-CN" altLang="en-US" sz="2000" dirty="0">
                  <a:latin typeface="Arial" panose="020B0604020202020204" pitchFamily="34" charset="0"/>
                  <a:cs typeface="Arial" panose="020B0604020202020204" pitchFamily="34" charset="0"/>
                </a:endParaRPr>
              </a:p>
            </p:txBody>
          </p:sp>
        </mc:Choice>
        <mc:Fallback xmlns="">
          <p:sp>
            <p:nvSpPr>
              <p:cNvPr id="174" name="文本框 173"/>
              <p:cNvSpPr txBox="1">
                <a:spLocks noRot="1" noChangeAspect="1" noMove="1" noResize="1" noEditPoints="1" noAdjustHandles="1" noChangeArrowheads="1" noChangeShapeType="1" noTextEdit="1"/>
              </p:cNvSpPr>
              <p:nvPr/>
            </p:nvSpPr>
            <p:spPr>
              <a:xfrm>
                <a:off x="2949852" y="3683611"/>
                <a:ext cx="950614" cy="307777"/>
              </a:xfrm>
              <a:prstGeom prst="rect">
                <a:avLst/>
              </a:prstGeom>
              <a:blipFill>
                <a:blip r:embed="rId14"/>
                <a:stretch>
                  <a:fillRect b="-17647"/>
                </a:stretch>
              </a:blipFill>
            </p:spPr>
            <p:txBody>
              <a:bodyPr/>
              <a:lstStyle/>
              <a:p>
                <a:r>
                  <a:rPr lang="zh-CN" altLang="en-US">
                    <a:noFill/>
                  </a:rPr>
                  <a:t> </a:t>
                </a:r>
              </a:p>
            </p:txBody>
          </p:sp>
        </mc:Fallback>
      </mc:AlternateContent>
      <p:sp>
        <p:nvSpPr>
          <p:cNvPr id="175" name="矩形 174"/>
          <p:cNvSpPr/>
          <p:nvPr/>
        </p:nvSpPr>
        <p:spPr>
          <a:xfrm>
            <a:off x="2733983" y="2342133"/>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76" name="任意多边形 175"/>
          <p:cNvSpPr/>
          <p:nvPr/>
        </p:nvSpPr>
        <p:spPr>
          <a:xfrm>
            <a:off x="3054276" y="2506852"/>
            <a:ext cx="616616" cy="939763"/>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10048 w 602901"/>
              <a:gd name="connsiteY0" fmla="*/ 0 h 1115367"/>
              <a:gd name="connsiteX1" fmla="*/ 0 w 602901"/>
              <a:gd name="connsiteY1" fmla="*/ 803868 h 1115367"/>
              <a:gd name="connsiteX2" fmla="*/ 602901 w 602901"/>
              <a:gd name="connsiteY2" fmla="*/ 1115367 h 1115367"/>
              <a:gd name="connsiteX3" fmla="*/ 544370 w 602901"/>
              <a:gd name="connsiteY3" fmla="*/ 450752 h 1115367"/>
              <a:gd name="connsiteX4" fmla="*/ 10048 w 602901"/>
              <a:gd name="connsiteY4" fmla="*/ 0 h 1115367"/>
              <a:gd name="connsiteX0" fmla="*/ 10048 w 544370"/>
              <a:gd name="connsiteY0" fmla="*/ 0 h 1077267"/>
              <a:gd name="connsiteX1" fmla="*/ 0 w 544370"/>
              <a:gd name="connsiteY1" fmla="*/ 803868 h 1077267"/>
              <a:gd name="connsiteX2" fmla="*/ 511461 w 544370"/>
              <a:gd name="connsiteY2" fmla="*/ 1077267 h 1077267"/>
              <a:gd name="connsiteX3" fmla="*/ 544370 w 544370"/>
              <a:gd name="connsiteY3" fmla="*/ 450752 h 1077267"/>
              <a:gd name="connsiteX4" fmla="*/ 10048 w 544370"/>
              <a:gd name="connsiteY4" fmla="*/ 0 h 1077267"/>
              <a:gd name="connsiteX0" fmla="*/ 10048 w 544370"/>
              <a:gd name="connsiteY0" fmla="*/ 0 h 985827"/>
              <a:gd name="connsiteX1" fmla="*/ 0 w 544370"/>
              <a:gd name="connsiteY1" fmla="*/ 712428 h 985827"/>
              <a:gd name="connsiteX2" fmla="*/ 511461 w 544370"/>
              <a:gd name="connsiteY2" fmla="*/ 985827 h 985827"/>
              <a:gd name="connsiteX3" fmla="*/ 544370 w 544370"/>
              <a:gd name="connsiteY3" fmla="*/ 359312 h 985827"/>
              <a:gd name="connsiteX4" fmla="*/ 10048 w 544370"/>
              <a:gd name="connsiteY4" fmla="*/ 0 h 985827"/>
              <a:gd name="connsiteX0" fmla="*/ 71008 w 605330"/>
              <a:gd name="connsiteY0" fmla="*/ 0 h 985827"/>
              <a:gd name="connsiteX1" fmla="*/ 0 w 605330"/>
              <a:gd name="connsiteY1" fmla="*/ 712428 h 985827"/>
              <a:gd name="connsiteX2" fmla="*/ 572421 w 605330"/>
              <a:gd name="connsiteY2" fmla="*/ 985827 h 985827"/>
              <a:gd name="connsiteX3" fmla="*/ 605330 w 605330"/>
              <a:gd name="connsiteY3" fmla="*/ 359312 h 985827"/>
              <a:gd name="connsiteX4" fmla="*/ 71008 w 605330"/>
              <a:gd name="connsiteY4" fmla="*/ 0 h 985827"/>
              <a:gd name="connsiteX0" fmla="*/ 71008 w 605330"/>
              <a:gd name="connsiteY0" fmla="*/ 0 h 985827"/>
              <a:gd name="connsiteX1" fmla="*/ 76981 w 605330"/>
              <a:gd name="connsiteY1" fmla="*/ 9406 h 985827"/>
              <a:gd name="connsiteX2" fmla="*/ 0 w 605330"/>
              <a:gd name="connsiteY2" fmla="*/ 712428 h 985827"/>
              <a:gd name="connsiteX3" fmla="*/ 572421 w 605330"/>
              <a:gd name="connsiteY3" fmla="*/ 985827 h 985827"/>
              <a:gd name="connsiteX4" fmla="*/ 605330 w 605330"/>
              <a:gd name="connsiteY4" fmla="*/ 359312 h 985827"/>
              <a:gd name="connsiteX5" fmla="*/ 71008 w 605330"/>
              <a:gd name="connsiteY5" fmla="*/ 0 h 985827"/>
              <a:gd name="connsiteX0" fmla="*/ 356758 w 605330"/>
              <a:gd name="connsiteY0" fmla="*/ 0 h 1000114"/>
              <a:gd name="connsiteX1" fmla="*/ 76981 w 605330"/>
              <a:gd name="connsiteY1" fmla="*/ 23693 h 1000114"/>
              <a:gd name="connsiteX2" fmla="*/ 0 w 605330"/>
              <a:gd name="connsiteY2" fmla="*/ 726715 h 1000114"/>
              <a:gd name="connsiteX3" fmla="*/ 572421 w 605330"/>
              <a:gd name="connsiteY3" fmla="*/ 1000114 h 1000114"/>
              <a:gd name="connsiteX4" fmla="*/ 605330 w 605330"/>
              <a:gd name="connsiteY4" fmla="*/ 373599 h 1000114"/>
              <a:gd name="connsiteX5" fmla="*/ 356758 w 605330"/>
              <a:gd name="connsiteY5" fmla="*/ 0 h 1000114"/>
              <a:gd name="connsiteX0" fmla="*/ 356758 w 614855"/>
              <a:gd name="connsiteY0" fmla="*/ 0 h 1000114"/>
              <a:gd name="connsiteX1" fmla="*/ 76981 w 614855"/>
              <a:gd name="connsiteY1" fmla="*/ 23693 h 1000114"/>
              <a:gd name="connsiteX2" fmla="*/ 0 w 614855"/>
              <a:gd name="connsiteY2" fmla="*/ 726715 h 1000114"/>
              <a:gd name="connsiteX3" fmla="*/ 572421 w 614855"/>
              <a:gd name="connsiteY3" fmla="*/ 1000114 h 1000114"/>
              <a:gd name="connsiteX4" fmla="*/ 614855 w 614855"/>
              <a:gd name="connsiteY4" fmla="*/ 345024 h 1000114"/>
              <a:gd name="connsiteX5" fmla="*/ 356758 w 614855"/>
              <a:gd name="connsiteY5" fmla="*/ 0 h 1000114"/>
              <a:gd name="connsiteX0" fmla="*/ 356758 w 614855"/>
              <a:gd name="connsiteY0" fmla="*/ 0 h 1000114"/>
              <a:gd name="connsiteX1" fmla="*/ 81743 w 614855"/>
              <a:gd name="connsiteY1" fmla="*/ 71318 h 1000114"/>
              <a:gd name="connsiteX2" fmla="*/ 0 w 614855"/>
              <a:gd name="connsiteY2" fmla="*/ 726715 h 1000114"/>
              <a:gd name="connsiteX3" fmla="*/ 572421 w 614855"/>
              <a:gd name="connsiteY3" fmla="*/ 1000114 h 1000114"/>
              <a:gd name="connsiteX4" fmla="*/ 614855 w 614855"/>
              <a:gd name="connsiteY4" fmla="*/ 345024 h 1000114"/>
              <a:gd name="connsiteX5" fmla="*/ 356758 w 614855"/>
              <a:gd name="connsiteY5" fmla="*/ 0 h 1000114"/>
              <a:gd name="connsiteX0" fmla="*/ 318658 w 576755"/>
              <a:gd name="connsiteY0" fmla="*/ 0 h 1000114"/>
              <a:gd name="connsiteX1" fmla="*/ 43643 w 576755"/>
              <a:gd name="connsiteY1" fmla="*/ 71318 h 1000114"/>
              <a:gd name="connsiteX2" fmla="*/ 0 w 576755"/>
              <a:gd name="connsiteY2" fmla="*/ 669565 h 1000114"/>
              <a:gd name="connsiteX3" fmla="*/ 534321 w 576755"/>
              <a:gd name="connsiteY3" fmla="*/ 1000114 h 1000114"/>
              <a:gd name="connsiteX4" fmla="*/ 576755 w 576755"/>
              <a:gd name="connsiteY4" fmla="*/ 345024 h 1000114"/>
              <a:gd name="connsiteX5" fmla="*/ 318658 w 576755"/>
              <a:gd name="connsiteY5" fmla="*/ 0 h 1000114"/>
              <a:gd name="connsiteX0" fmla="*/ 318658 w 576755"/>
              <a:gd name="connsiteY0" fmla="*/ 0 h 938201"/>
              <a:gd name="connsiteX1" fmla="*/ 43643 w 576755"/>
              <a:gd name="connsiteY1" fmla="*/ 71318 h 938201"/>
              <a:gd name="connsiteX2" fmla="*/ 0 w 576755"/>
              <a:gd name="connsiteY2" fmla="*/ 669565 h 938201"/>
              <a:gd name="connsiteX3" fmla="*/ 505746 w 576755"/>
              <a:gd name="connsiteY3" fmla="*/ 938201 h 938201"/>
              <a:gd name="connsiteX4" fmla="*/ 576755 w 576755"/>
              <a:gd name="connsiteY4" fmla="*/ 345024 h 938201"/>
              <a:gd name="connsiteX5" fmla="*/ 318658 w 576755"/>
              <a:gd name="connsiteY5" fmla="*/ 0 h 938201"/>
              <a:gd name="connsiteX0" fmla="*/ 576755 w 576755"/>
              <a:gd name="connsiteY0" fmla="*/ 273706 h 866883"/>
              <a:gd name="connsiteX1" fmla="*/ 43643 w 576755"/>
              <a:gd name="connsiteY1" fmla="*/ 0 h 866883"/>
              <a:gd name="connsiteX2" fmla="*/ 0 w 576755"/>
              <a:gd name="connsiteY2" fmla="*/ 598247 h 866883"/>
              <a:gd name="connsiteX3" fmla="*/ 505746 w 576755"/>
              <a:gd name="connsiteY3" fmla="*/ 866883 h 866883"/>
              <a:gd name="connsiteX4" fmla="*/ 576755 w 576755"/>
              <a:gd name="connsiteY4" fmla="*/ 273706 h 866883"/>
              <a:gd name="connsiteX0" fmla="*/ 576755 w 576755"/>
              <a:gd name="connsiteY0" fmla="*/ 273706 h 912150"/>
              <a:gd name="connsiteX1" fmla="*/ 43643 w 576755"/>
              <a:gd name="connsiteY1" fmla="*/ 0 h 912150"/>
              <a:gd name="connsiteX2" fmla="*/ 0 w 576755"/>
              <a:gd name="connsiteY2" fmla="*/ 598247 h 912150"/>
              <a:gd name="connsiteX3" fmla="*/ 541960 w 576755"/>
              <a:gd name="connsiteY3" fmla="*/ 912150 h 912150"/>
              <a:gd name="connsiteX4" fmla="*/ 576755 w 576755"/>
              <a:gd name="connsiteY4" fmla="*/ 273706 h 912150"/>
              <a:gd name="connsiteX0" fmla="*/ 631076 w 631076"/>
              <a:gd name="connsiteY0" fmla="*/ 328027 h 912150"/>
              <a:gd name="connsiteX1" fmla="*/ 43643 w 631076"/>
              <a:gd name="connsiteY1" fmla="*/ 0 h 912150"/>
              <a:gd name="connsiteX2" fmla="*/ 0 w 631076"/>
              <a:gd name="connsiteY2" fmla="*/ 598247 h 912150"/>
              <a:gd name="connsiteX3" fmla="*/ 541960 w 631076"/>
              <a:gd name="connsiteY3" fmla="*/ 912150 h 912150"/>
              <a:gd name="connsiteX4" fmla="*/ 631076 w 631076"/>
              <a:gd name="connsiteY4" fmla="*/ 328027 h 912150"/>
              <a:gd name="connsiteX0" fmla="*/ 612969 w 612969"/>
              <a:gd name="connsiteY0" fmla="*/ 328027 h 912150"/>
              <a:gd name="connsiteX1" fmla="*/ 43643 w 612969"/>
              <a:gd name="connsiteY1" fmla="*/ 0 h 912150"/>
              <a:gd name="connsiteX2" fmla="*/ 0 w 612969"/>
              <a:gd name="connsiteY2" fmla="*/ 598247 h 912150"/>
              <a:gd name="connsiteX3" fmla="*/ 541960 w 612969"/>
              <a:gd name="connsiteY3" fmla="*/ 912150 h 912150"/>
              <a:gd name="connsiteX4" fmla="*/ 612969 w 612969"/>
              <a:gd name="connsiteY4" fmla="*/ 328027 h 912150"/>
              <a:gd name="connsiteX0" fmla="*/ 612969 w 612969"/>
              <a:gd name="connsiteY0" fmla="*/ 309920 h 894043"/>
              <a:gd name="connsiteX1" fmla="*/ 52696 w 612969"/>
              <a:gd name="connsiteY1" fmla="*/ 0 h 894043"/>
              <a:gd name="connsiteX2" fmla="*/ 0 w 612969"/>
              <a:gd name="connsiteY2" fmla="*/ 580140 h 894043"/>
              <a:gd name="connsiteX3" fmla="*/ 541960 w 612969"/>
              <a:gd name="connsiteY3" fmla="*/ 894043 h 894043"/>
              <a:gd name="connsiteX4" fmla="*/ 612969 w 612969"/>
              <a:gd name="connsiteY4" fmla="*/ 309920 h 894043"/>
              <a:gd name="connsiteX0" fmla="*/ 603916 w 603916"/>
              <a:gd name="connsiteY0" fmla="*/ 309920 h 894043"/>
              <a:gd name="connsiteX1" fmla="*/ 43643 w 603916"/>
              <a:gd name="connsiteY1" fmla="*/ 0 h 894043"/>
              <a:gd name="connsiteX2" fmla="*/ 0 w 603916"/>
              <a:gd name="connsiteY2" fmla="*/ 652568 h 894043"/>
              <a:gd name="connsiteX3" fmla="*/ 532907 w 603916"/>
              <a:gd name="connsiteY3" fmla="*/ 894043 h 894043"/>
              <a:gd name="connsiteX4" fmla="*/ 603916 w 603916"/>
              <a:gd name="connsiteY4" fmla="*/ 309920 h 894043"/>
              <a:gd name="connsiteX0" fmla="*/ 616616 w 616616"/>
              <a:gd name="connsiteY0" fmla="*/ 309920 h 894043"/>
              <a:gd name="connsiteX1" fmla="*/ 56343 w 616616"/>
              <a:gd name="connsiteY1" fmla="*/ 0 h 894043"/>
              <a:gd name="connsiteX2" fmla="*/ 0 w 616616"/>
              <a:gd name="connsiteY2" fmla="*/ 697018 h 894043"/>
              <a:gd name="connsiteX3" fmla="*/ 545607 w 616616"/>
              <a:gd name="connsiteY3" fmla="*/ 894043 h 894043"/>
              <a:gd name="connsiteX4" fmla="*/ 616616 w 616616"/>
              <a:gd name="connsiteY4" fmla="*/ 309920 h 894043"/>
              <a:gd name="connsiteX0" fmla="*/ 616616 w 616616"/>
              <a:gd name="connsiteY0" fmla="*/ 309920 h 939763"/>
              <a:gd name="connsiteX1" fmla="*/ 56343 w 616616"/>
              <a:gd name="connsiteY1" fmla="*/ 0 h 939763"/>
              <a:gd name="connsiteX2" fmla="*/ 0 w 616616"/>
              <a:gd name="connsiteY2" fmla="*/ 697018 h 939763"/>
              <a:gd name="connsiteX3" fmla="*/ 545607 w 616616"/>
              <a:gd name="connsiteY3" fmla="*/ 939763 h 939763"/>
              <a:gd name="connsiteX4" fmla="*/ 616616 w 616616"/>
              <a:gd name="connsiteY4" fmla="*/ 309920 h 93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616" h="939763">
                <a:moveTo>
                  <a:pt x="616616" y="309920"/>
                </a:moveTo>
                <a:lnTo>
                  <a:pt x="56343" y="0"/>
                </a:lnTo>
                <a:lnTo>
                  <a:pt x="0" y="697018"/>
                </a:lnTo>
                <a:lnTo>
                  <a:pt x="545607" y="939763"/>
                </a:lnTo>
                <a:lnTo>
                  <a:pt x="616616" y="30992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177" name="组合 176"/>
          <p:cNvGrpSpPr/>
          <p:nvPr/>
        </p:nvGrpSpPr>
        <p:grpSpPr>
          <a:xfrm>
            <a:off x="893152" y="2276728"/>
            <a:ext cx="6447176" cy="1396885"/>
            <a:chOff x="893152" y="2276728"/>
            <a:chExt cx="6447176" cy="1396885"/>
          </a:xfrm>
        </p:grpSpPr>
        <p:grpSp>
          <p:nvGrpSpPr>
            <p:cNvPr id="178" name="组合 177"/>
            <p:cNvGrpSpPr/>
            <p:nvPr/>
          </p:nvGrpSpPr>
          <p:grpSpPr>
            <a:xfrm>
              <a:off x="6012630" y="2276728"/>
              <a:ext cx="1327698" cy="1338630"/>
              <a:chOff x="6059884" y="3150288"/>
              <a:chExt cx="1327698" cy="1338630"/>
            </a:xfrm>
          </p:grpSpPr>
          <p:sp>
            <p:nvSpPr>
              <p:cNvPr id="194" name="矩形 193"/>
              <p:cNvSpPr/>
              <p:nvPr/>
            </p:nvSpPr>
            <p:spPr>
              <a:xfrm>
                <a:off x="6059884" y="3150288"/>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5" name="任意多边形 194"/>
              <p:cNvSpPr/>
              <p:nvPr/>
            </p:nvSpPr>
            <p:spPr>
              <a:xfrm>
                <a:off x="6408361" y="3390865"/>
                <a:ext cx="592328" cy="788528"/>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 name="connsiteX0" fmla="*/ 222605 w 627888"/>
                  <a:gd name="connsiteY0" fmla="*/ 0 h 879968"/>
                  <a:gd name="connsiteX1" fmla="*/ 0 w 627888"/>
                  <a:gd name="connsiteY1" fmla="*/ 282560 h 879968"/>
                  <a:gd name="connsiteX2" fmla="*/ 103632 w 627888"/>
                  <a:gd name="connsiteY2" fmla="*/ 678800 h 879968"/>
                  <a:gd name="connsiteX3" fmla="*/ 542544 w 627888"/>
                  <a:gd name="connsiteY3" fmla="*/ 879968 h 879968"/>
                  <a:gd name="connsiteX4" fmla="*/ 627888 w 627888"/>
                  <a:gd name="connsiteY4" fmla="*/ 434960 h 879968"/>
                  <a:gd name="connsiteX5" fmla="*/ 222605 w 627888"/>
                  <a:gd name="connsiteY5" fmla="*/ 0 h 879968"/>
                  <a:gd name="connsiteX0" fmla="*/ 252750 w 627888"/>
                  <a:gd name="connsiteY0" fmla="*/ 0 h 879968"/>
                  <a:gd name="connsiteX1" fmla="*/ 0 w 627888"/>
                  <a:gd name="connsiteY1" fmla="*/ 282560 h 879968"/>
                  <a:gd name="connsiteX2" fmla="*/ 103632 w 627888"/>
                  <a:gd name="connsiteY2" fmla="*/ 678800 h 879968"/>
                  <a:gd name="connsiteX3" fmla="*/ 542544 w 627888"/>
                  <a:gd name="connsiteY3" fmla="*/ 879968 h 879968"/>
                  <a:gd name="connsiteX4" fmla="*/ 627888 w 627888"/>
                  <a:gd name="connsiteY4" fmla="*/ 434960 h 879968"/>
                  <a:gd name="connsiteX5" fmla="*/ 252750 w 627888"/>
                  <a:gd name="connsiteY5" fmla="*/ 0 h 879968"/>
                  <a:gd name="connsiteX0" fmla="*/ 252750 w 597408"/>
                  <a:gd name="connsiteY0" fmla="*/ 0 h 879968"/>
                  <a:gd name="connsiteX1" fmla="*/ 0 w 597408"/>
                  <a:gd name="connsiteY1" fmla="*/ 282560 h 879968"/>
                  <a:gd name="connsiteX2" fmla="*/ 103632 w 597408"/>
                  <a:gd name="connsiteY2" fmla="*/ 678800 h 879968"/>
                  <a:gd name="connsiteX3" fmla="*/ 542544 w 597408"/>
                  <a:gd name="connsiteY3" fmla="*/ 879968 h 879968"/>
                  <a:gd name="connsiteX4" fmla="*/ 597408 w 597408"/>
                  <a:gd name="connsiteY4" fmla="*/ 331328 h 879968"/>
                  <a:gd name="connsiteX5" fmla="*/ 252750 w 597408"/>
                  <a:gd name="connsiteY5" fmla="*/ 0 h 879968"/>
                  <a:gd name="connsiteX0" fmla="*/ 252750 w 597408"/>
                  <a:gd name="connsiteY0" fmla="*/ 0 h 788528"/>
                  <a:gd name="connsiteX1" fmla="*/ 0 w 597408"/>
                  <a:gd name="connsiteY1" fmla="*/ 282560 h 788528"/>
                  <a:gd name="connsiteX2" fmla="*/ 103632 w 597408"/>
                  <a:gd name="connsiteY2" fmla="*/ 678800 h 788528"/>
                  <a:gd name="connsiteX3" fmla="*/ 481584 w 597408"/>
                  <a:gd name="connsiteY3" fmla="*/ 788528 h 788528"/>
                  <a:gd name="connsiteX4" fmla="*/ 597408 w 597408"/>
                  <a:gd name="connsiteY4" fmla="*/ 331328 h 788528"/>
                  <a:gd name="connsiteX5" fmla="*/ 252750 w 597408"/>
                  <a:gd name="connsiteY5" fmla="*/ 0 h 788528"/>
                  <a:gd name="connsiteX0" fmla="*/ 252750 w 597408"/>
                  <a:gd name="connsiteY0" fmla="*/ 0 h 788528"/>
                  <a:gd name="connsiteX1" fmla="*/ 0 w 597408"/>
                  <a:gd name="connsiteY1" fmla="*/ 282560 h 788528"/>
                  <a:gd name="connsiteX2" fmla="*/ 91440 w 597408"/>
                  <a:gd name="connsiteY2" fmla="*/ 630032 h 788528"/>
                  <a:gd name="connsiteX3" fmla="*/ 481584 w 597408"/>
                  <a:gd name="connsiteY3" fmla="*/ 788528 h 788528"/>
                  <a:gd name="connsiteX4" fmla="*/ 597408 w 597408"/>
                  <a:gd name="connsiteY4" fmla="*/ 331328 h 788528"/>
                  <a:gd name="connsiteX5" fmla="*/ 252750 w 597408"/>
                  <a:gd name="connsiteY5" fmla="*/ 0 h 788528"/>
                  <a:gd name="connsiteX0" fmla="*/ 247670 w 592328"/>
                  <a:gd name="connsiteY0" fmla="*/ 0 h 788528"/>
                  <a:gd name="connsiteX1" fmla="*/ 0 w 592328"/>
                  <a:gd name="connsiteY1" fmla="*/ 226680 h 788528"/>
                  <a:gd name="connsiteX2" fmla="*/ 86360 w 592328"/>
                  <a:gd name="connsiteY2" fmla="*/ 630032 h 788528"/>
                  <a:gd name="connsiteX3" fmla="*/ 476504 w 592328"/>
                  <a:gd name="connsiteY3" fmla="*/ 788528 h 788528"/>
                  <a:gd name="connsiteX4" fmla="*/ 592328 w 592328"/>
                  <a:gd name="connsiteY4" fmla="*/ 331328 h 788528"/>
                  <a:gd name="connsiteX5" fmla="*/ 247670 w 592328"/>
                  <a:gd name="connsiteY5" fmla="*/ 0 h 78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328" h="788528">
                    <a:moveTo>
                      <a:pt x="247670" y="0"/>
                    </a:moveTo>
                    <a:lnTo>
                      <a:pt x="0" y="226680"/>
                    </a:lnTo>
                    <a:lnTo>
                      <a:pt x="86360" y="630032"/>
                    </a:lnTo>
                    <a:lnTo>
                      <a:pt x="476504" y="788528"/>
                    </a:lnTo>
                    <a:lnTo>
                      <a:pt x="592328" y="331328"/>
                    </a:lnTo>
                    <a:lnTo>
                      <a:pt x="24767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6" name="组合 195"/>
              <p:cNvGrpSpPr/>
              <p:nvPr/>
            </p:nvGrpSpPr>
            <p:grpSpPr>
              <a:xfrm>
                <a:off x="6349281" y="3337515"/>
                <a:ext cx="684175" cy="875794"/>
                <a:chOff x="9879996" y="5121927"/>
                <a:chExt cx="684175" cy="875794"/>
              </a:xfrm>
            </p:grpSpPr>
            <p:sp>
              <p:nvSpPr>
                <p:cNvPr id="197" name="Oval 78">
                  <a:extLst>
                    <a:ext uri="{FF2B5EF4-FFF2-40B4-BE49-F238E27FC236}">
                      <a16:creationId xmlns:a16="http://schemas.microsoft.com/office/drawing/2014/main" id="{827FC855-4BDC-9645-9D6D-92B6F022A356}"/>
                    </a:ext>
                  </a:extLst>
                </p:cNvPr>
                <p:cNvSpPr/>
                <p:nvPr/>
              </p:nvSpPr>
              <p:spPr>
                <a:xfrm>
                  <a:off x="9879996" y="534504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98" name="Oval 79">
                  <a:extLst>
                    <a:ext uri="{FF2B5EF4-FFF2-40B4-BE49-F238E27FC236}">
                      <a16:creationId xmlns:a16="http://schemas.microsoft.com/office/drawing/2014/main" id="{66500CF2-FF33-2940-BAE0-6142EBE2B1F3}"/>
                    </a:ext>
                  </a:extLst>
                </p:cNvPr>
                <p:cNvSpPr/>
                <p:nvPr/>
              </p:nvSpPr>
              <p:spPr>
                <a:xfrm>
                  <a:off x="10137653" y="5121927"/>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99" name="Oval 80">
                  <a:extLst>
                    <a:ext uri="{FF2B5EF4-FFF2-40B4-BE49-F238E27FC236}">
                      <a16:creationId xmlns:a16="http://schemas.microsoft.com/office/drawing/2014/main" id="{D692DAEC-41E4-624F-9DA4-46B4EC0A08AC}"/>
                    </a:ext>
                  </a:extLst>
                </p:cNvPr>
                <p:cNvSpPr/>
                <p:nvPr/>
              </p:nvSpPr>
              <p:spPr>
                <a:xfrm>
                  <a:off x="10456171" y="545623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00" name="Oval 81">
                  <a:extLst>
                    <a:ext uri="{FF2B5EF4-FFF2-40B4-BE49-F238E27FC236}">
                      <a16:creationId xmlns:a16="http://schemas.microsoft.com/office/drawing/2014/main" id="{FD57E963-C4FD-D345-B321-26BE9FFD9BF1}"/>
                    </a:ext>
                  </a:extLst>
                </p:cNvPr>
                <p:cNvSpPr/>
                <p:nvPr/>
              </p:nvSpPr>
              <p:spPr>
                <a:xfrm>
                  <a:off x="9974117" y="57318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201" name="Oval 82">
                  <a:extLst>
                    <a:ext uri="{FF2B5EF4-FFF2-40B4-BE49-F238E27FC236}">
                      <a16:creationId xmlns:a16="http://schemas.microsoft.com/office/drawing/2014/main" id="{1705314D-27FE-7443-B1E3-F8FD17FA4E6F}"/>
                    </a:ext>
                  </a:extLst>
                </p:cNvPr>
                <p:cNvSpPr/>
                <p:nvPr/>
              </p:nvSpPr>
              <p:spPr>
                <a:xfrm>
                  <a:off x="10361271" y="5889721"/>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grpSp>
          <p:nvGrpSpPr>
            <p:cNvPr id="179" name="组合 178"/>
            <p:cNvGrpSpPr/>
            <p:nvPr/>
          </p:nvGrpSpPr>
          <p:grpSpPr>
            <a:xfrm>
              <a:off x="893152" y="2334983"/>
              <a:ext cx="1327698" cy="1338630"/>
              <a:chOff x="940406" y="3208543"/>
              <a:chExt cx="1327698" cy="1338630"/>
            </a:xfrm>
          </p:grpSpPr>
          <p:sp>
            <p:nvSpPr>
              <p:cNvPr id="187" name="矩形 186"/>
              <p:cNvSpPr/>
              <p:nvPr/>
            </p:nvSpPr>
            <p:spPr>
              <a:xfrm>
                <a:off x="940406" y="3208543"/>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8" name="任意多边形 187"/>
              <p:cNvSpPr/>
              <p:nvPr/>
            </p:nvSpPr>
            <p:spPr>
              <a:xfrm>
                <a:off x="1244117" y="3395374"/>
                <a:ext cx="605330" cy="98582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10048 w 602901"/>
                  <a:gd name="connsiteY0" fmla="*/ 0 h 1115367"/>
                  <a:gd name="connsiteX1" fmla="*/ 0 w 602901"/>
                  <a:gd name="connsiteY1" fmla="*/ 803868 h 1115367"/>
                  <a:gd name="connsiteX2" fmla="*/ 602901 w 602901"/>
                  <a:gd name="connsiteY2" fmla="*/ 1115367 h 1115367"/>
                  <a:gd name="connsiteX3" fmla="*/ 544370 w 602901"/>
                  <a:gd name="connsiteY3" fmla="*/ 450752 h 1115367"/>
                  <a:gd name="connsiteX4" fmla="*/ 10048 w 602901"/>
                  <a:gd name="connsiteY4" fmla="*/ 0 h 1115367"/>
                  <a:gd name="connsiteX0" fmla="*/ 10048 w 544370"/>
                  <a:gd name="connsiteY0" fmla="*/ 0 h 1077267"/>
                  <a:gd name="connsiteX1" fmla="*/ 0 w 544370"/>
                  <a:gd name="connsiteY1" fmla="*/ 803868 h 1077267"/>
                  <a:gd name="connsiteX2" fmla="*/ 511461 w 544370"/>
                  <a:gd name="connsiteY2" fmla="*/ 1077267 h 1077267"/>
                  <a:gd name="connsiteX3" fmla="*/ 544370 w 544370"/>
                  <a:gd name="connsiteY3" fmla="*/ 450752 h 1077267"/>
                  <a:gd name="connsiteX4" fmla="*/ 10048 w 544370"/>
                  <a:gd name="connsiteY4" fmla="*/ 0 h 1077267"/>
                  <a:gd name="connsiteX0" fmla="*/ 10048 w 544370"/>
                  <a:gd name="connsiteY0" fmla="*/ 0 h 985827"/>
                  <a:gd name="connsiteX1" fmla="*/ 0 w 544370"/>
                  <a:gd name="connsiteY1" fmla="*/ 712428 h 985827"/>
                  <a:gd name="connsiteX2" fmla="*/ 511461 w 544370"/>
                  <a:gd name="connsiteY2" fmla="*/ 985827 h 985827"/>
                  <a:gd name="connsiteX3" fmla="*/ 544370 w 544370"/>
                  <a:gd name="connsiteY3" fmla="*/ 359312 h 985827"/>
                  <a:gd name="connsiteX4" fmla="*/ 10048 w 544370"/>
                  <a:gd name="connsiteY4" fmla="*/ 0 h 985827"/>
                  <a:gd name="connsiteX0" fmla="*/ 71008 w 605330"/>
                  <a:gd name="connsiteY0" fmla="*/ 0 h 985827"/>
                  <a:gd name="connsiteX1" fmla="*/ 0 w 605330"/>
                  <a:gd name="connsiteY1" fmla="*/ 712428 h 985827"/>
                  <a:gd name="connsiteX2" fmla="*/ 572421 w 605330"/>
                  <a:gd name="connsiteY2" fmla="*/ 985827 h 985827"/>
                  <a:gd name="connsiteX3" fmla="*/ 605330 w 605330"/>
                  <a:gd name="connsiteY3" fmla="*/ 359312 h 985827"/>
                  <a:gd name="connsiteX4" fmla="*/ 71008 w 605330"/>
                  <a:gd name="connsiteY4" fmla="*/ 0 h 985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330" h="985827">
                    <a:moveTo>
                      <a:pt x="71008" y="0"/>
                    </a:moveTo>
                    <a:lnTo>
                      <a:pt x="0" y="712428"/>
                    </a:lnTo>
                    <a:lnTo>
                      <a:pt x="572421" y="985827"/>
                    </a:lnTo>
                    <a:lnTo>
                      <a:pt x="605330" y="359312"/>
                    </a:lnTo>
                    <a:lnTo>
                      <a:pt x="7100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9" name="组合 188"/>
              <p:cNvGrpSpPr/>
              <p:nvPr/>
            </p:nvGrpSpPr>
            <p:grpSpPr>
              <a:xfrm>
                <a:off x="1195208" y="3361320"/>
                <a:ext cx="682950" cy="1066261"/>
                <a:chOff x="5016857" y="5091732"/>
                <a:chExt cx="682950" cy="1066261"/>
              </a:xfrm>
            </p:grpSpPr>
            <p:sp>
              <p:nvSpPr>
                <p:cNvPr id="190" name="Oval 68">
                  <a:extLst>
                    <a:ext uri="{FF2B5EF4-FFF2-40B4-BE49-F238E27FC236}">
                      <a16:creationId xmlns:a16="http://schemas.microsoft.com/office/drawing/2014/main" id="{C52417DA-C316-664F-8D1F-4617FC954115}"/>
                    </a:ext>
                  </a:extLst>
                </p:cNvPr>
                <p:cNvSpPr/>
                <p:nvPr/>
              </p:nvSpPr>
              <p:spPr>
                <a:xfrm>
                  <a:off x="5091788" y="50917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91" name="Oval 70">
                  <a:extLst>
                    <a:ext uri="{FF2B5EF4-FFF2-40B4-BE49-F238E27FC236}">
                      <a16:creationId xmlns:a16="http://schemas.microsoft.com/office/drawing/2014/main" id="{2DAF4F58-3C53-784B-9F59-99928283FCA7}"/>
                    </a:ext>
                  </a:extLst>
                </p:cNvPr>
                <p:cNvSpPr/>
                <p:nvPr/>
              </p:nvSpPr>
              <p:spPr>
                <a:xfrm>
                  <a:off x="501685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92" name="Oval 69">
                  <a:extLst>
                    <a:ext uri="{FF2B5EF4-FFF2-40B4-BE49-F238E27FC236}">
                      <a16:creationId xmlns:a16="http://schemas.microsoft.com/office/drawing/2014/main" id="{B6F42F02-D0FF-6646-B13A-89EA436CBFEC}"/>
                    </a:ext>
                  </a:extLst>
                </p:cNvPr>
                <p:cNvSpPr/>
                <p:nvPr/>
              </p:nvSpPr>
              <p:spPr>
                <a:xfrm>
                  <a:off x="5591807" y="540923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93" name="Oval 71">
                  <a:extLst>
                    <a:ext uri="{FF2B5EF4-FFF2-40B4-BE49-F238E27FC236}">
                      <a16:creationId xmlns:a16="http://schemas.microsoft.com/office/drawing/2014/main" id="{90A81153-8C6F-684F-B62B-1D2DA9315AB9}"/>
                    </a:ext>
                  </a:extLst>
                </p:cNvPr>
                <p:cNvSpPr/>
                <p:nvPr/>
              </p:nvSpPr>
              <p:spPr>
                <a:xfrm>
                  <a:off x="5561327" y="604999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cxnSp>
          <p:nvCxnSpPr>
            <p:cNvPr id="180" name="直接连接符 179"/>
            <p:cNvCxnSpPr>
              <a:stCxn id="192" idx="6"/>
              <a:endCxn id="199" idx="2"/>
            </p:cNvCxnSpPr>
            <p:nvPr/>
          </p:nvCxnSpPr>
          <p:spPr>
            <a:xfrm flipV="1">
              <a:off x="1830904" y="2852267"/>
              <a:ext cx="5047298" cy="6993"/>
            </a:xfrm>
            <a:prstGeom prst="line">
              <a:avLst/>
            </a:prstGeom>
          </p:spPr>
          <p:style>
            <a:lnRef idx="1">
              <a:schemeClr val="dk1"/>
            </a:lnRef>
            <a:fillRef idx="0">
              <a:schemeClr val="dk1"/>
            </a:fillRef>
            <a:effectRef idx="0">
              <a:schemeClr val="dk1"/>
            </a:effectRef>
            <a:fontRef idx="minor">
              <a:schemeClr val="tx1"/>
            </a:fontRef>
          </p:style>
        </p:cxnSp>
        <p:cxnSp>
          <p:nvCxnSpPr>
            <p:cNvPr id="181" name="直接连接符 180"/>
            <p:cNvCxnSpPr>
              <a:stCxn id="191" idx="6"/>
              <a:endCxn id="200" idx="2"/>
            </p:cNvCxnSpPr>
            <p:nvPr/>
          </p:nvCxnSpPr>
          <p:spPr>
            <a:xfrm flipV="1">
              <a:off x="1255954" y="3127859"/>
              <a:ext cx="5140194" cy="90998"/>
            </a:xfrm>
            <a:prstGeom prst="line">
              <a:avLst/>
            </a:prstGeom>
          </p:spPr>
          <p:style>
            <a:lnRef idx="1">
              <a:schemeClr val="dk1"/>
            </a:lnRef>
            <a:fillRef idx="0">
              <a:schemeClr val="dk1"/>
            </a:fillRef>
            <a:effectRef idx="0">
              <a:schemeClr val="dk1"/>
            </a:effectRef>
            <a:fontRef idx="minor">
              <a:schemeClr val="tx1"/>
            </a:fontRef>
          </p:style>
        </p:cxnSp>
        <p:cxnSp>
          <p:nvCxnSpPr>
            <p:cNvPr id="182" name="直接连接符 181"/>
            <p:cNvCxnSpPr>
              <a:stCxn id="193" idx="6"/>
              <a:endCxn id="201" idx="3"/>
            </p:cNvCxnSpPr>
            <p:nvPr/>
          </p:nvCxnSpPr>
          <p:spPr>
            <a:xfrm flipV="1">
              <a:off x="1800424" y="3323933"/>
              <a:ext cx="4998694" cy="176088"/>
            </a:xfrm>
            <a:prstGeom prst="line">
              <a:avLst/>
            </a:prstGeom>
          </p:spPr>
          <p:style>
            <a:lnRef idx="1">
              <a:schemeClr val="dk1"/>
            </a:lnRef>
            <a:fillRef idx="0">
              <a:schemeClr val="dk1"/>
            </a:fillRef>
            <a:effectRef idx="0">
              <a:schemeClr val="dk1"/>
            </a:effectRef>
            <a:fontRef idx="minor">
              <a:schemeClr val="tx1"/>
            </a:fontRef>
          </p:style>
        </p:cxnSp>
        <p:cxnSp>
          <p:nvCxnSpPr>
            <p:cNvPr id="183" name="直接连接符 182"/>
            <p:cNvCxnSpPr/>
            <p:nvPr/>
          </p:nvCxnSpPr>
          <p:spPr>
            <a:xfrm>
              <a:off x="4720190" y="2507415"/>
              <a:ext cx="1597653" cy="195470"/>
            </a:xfrm>
            <a:prstGeom prst="line">
              <a:avLst/>
            </a:prstGeom>
          </p:spPr>
          <p:style>
            <a:lnRef idx="1">
              <a:schemeClr val="dk1"/>
            </a:lnRef>
            <a:fillRef idx="0">
              <a:schemeClr val="dk1"/>
            </a:fillRef>
            <a:effectRef idx="0">
              <a:schemeClr val="dk1"/>
            </a:effectRef>
            <a:fontRef idx="minor">
              <a:schemeClr val="tx1"/>
            </a:fontRef>
          </p:style>
        </p:cxnSp>
        <p:cxnSp>
          <p:nvCxnSpPr>
            <p:cNvPr id="184" name="直接连接符 183"/>
            <p:cNvCxnSpPr/>
            <p:nvPr/>
          </p:nvCxnSpPr>
          <p:spPr>
            <a:xfrm flipV="1">
              <a:off x="1330885" y="2507415"/>
              <a:ext cx="3281305" cy="34345"/>
            </a:xfrm>
            <a:prstGeom prst="line">
              <a:avLst/>
            </a:prstGeom>
          </p:spPr>
          <p:style>
            <a:lnRef idx="1">
              <a:schemeClr val="dk1"/>
            </a:lnRef>
            <a:fillRef idx="0">
              <a:schemeClr val="dk1"/>
            </a:fillRef>
            <a:effectRef idx="0">
              <a:schemeClr val="dk1"/>
            </a:effectRef>
            <a:fontRef idx="minor">
              <a:schemeClr val="tx1"/>
            </a:fontRef>
          </p:style>
        </p:cxnSp>
        <p:cxnSp>
          <p:nvCxnSpPr>
            <p:cNvPr id="185" name="直接连接符 184"/>
            <p:cNvCxnSpPr/>
            <p:nvPr/>
          </p:nvCxnSpPr>
          <p:spPr>
            <a:xfrm flipV="1">
              <a:off x="4720190" y="2479771"/>
              <a:ext cx="1855310" cy="27644"/>
            </a:xfrm>
            <a:prstGeom prst="line">
              <a:avLst/>
            </a:prstGeom>
          </p:spPr>
          <p:style>
            <a:lnRef idx="1">
              <a:schemeClr val="dk1"/>
            </a:lnRef>
            <a:fillRef idx="0">
              <a:schemeClr val="dk1"/>
            </a:fillRef>
            <a:effectRef idx="0">
              <a:schemeClr val="dk1"/>
            </a:effectRef>
            <a:fontRef idx="minor">
              <a:schemeClr val="tx1"/>
            </a:fontRef>
          </p:style>
        </p:cxnSp>
        <p:sp>
          <p:nvSpPr>
            <p:cNvPr id="186" name="Oval 68">
              <a:extLst>
                <a:ext uri="{FF2B5EF4-FFF2-40B4-BE49-F238E27FC236}">
                  <a16:creationId xmlns:a16="http://schemas.microsoft.com/office/drawing/2014/main" id="{C52417DA-C316-664F-8D1F-4617FC954115}"/>
                </a:ext>
              </a:extLst>
            </p:cNvPr>
            <p:cNvSpPr/>
            <p:nvPr/>
          </p:nvSpPr>
          <p:spPr>
            <a:xfrm>
              <a:off x="4612190" y="2453415"/>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nvGrpSpPr>
          <p:cNvPr id="202" name="组合 201"/>
          <p:cNvGrpSpPr/>
          <p:nvPr/>
        </p:nvGrpSpPr>
        <p:grpSpPr>
          <a:xfrm>
            <a:off x="3003922" y="2475436"/>
            <a:ext cx="706010" cy="1009212"/>
            <a:chOff x="3003922" y="2457330"/>
            <a:chExt cx="706010" cy="1009212"/>
          </a:xfrm>
        </p:grpSpPr>
        <p:sp>
          <p:nvSpPr>
            <p:cNvPr id="203" name="Oval 68">
              <a:extLst>
                <a:ext uri="{FF2B5EF4-FFF2-40B4-BE49-F238E27FC236}">
                  <a16:creationId xmlns:a16="http://schemas.microsoft.com/office/drawing/2014/main" id="{C52417DA-C316-664F-8D1F-4617FC954115}"/>
                </a:ext>
              </a:extLst>
            </p:cNvPr>
            <p:cNvSpPr/>
            <p:nvPr/>
          </p:nvSpPr>
          <p:spPr>
            <a:xfrm>
              <a:off x="3049054" y="2457330"/>
              <a:ext cx="108000" cy="108000"/>
            </a:xfrm>
            <a:prstGeom prst="ellipse">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204" name="Oval 70">
              <a:extLst>
                <a:ext uri="{FF2B5EF4-FFF2-40B4-BE49-F238E27FC236}">
                  <a16:creationId xmlns:a16="http://schemas.microsoft.com/office/drawing/2014/main" id="{2DAF4F58-3C53-784B-9F59-99928283FCA7}"/>
                </a:ext>
              </a:extLst>
            </p:cNvPr>
            <p:cNvSpPr/>
            <p:nvPr/>
          </p:nvSpPr>
          <p:spPr>
            <a:xfrm>
              <a:off x="3003922" y="3115383"/>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205" name="Oval 69">
              <a:extLst>
                <a:ext uri="{FF2B5EF4-FFF2-40B4-BE49-F238E27FC236}">
                  <a16:creationId xmlns:a16="http://schemas.microsoft.com/office/drawing/2014/main" id="{B6F42F02-D0FF-6646-B13A-89EA436CBFEC}"/>
                </a:ext>
              </a:extLst>
            </p:cNvPr>
            <p:cNvSpPr/>
            <p:nvPr/>
          </p:nvSpPr>
          <p:spPr>
            <a:xfrm>
              <a:off x="3601932" y="2782026"/>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206" name="Oval 71">
              <a:extLst>
                <a:ext uri="{FF2B5EF4-FFF2-40B4-BE49-F238E27FC236}">
                  <a16:creationId xmlns:a16="http://schemas.microsoft.com/office/drawing/2014/main" id="{90A81153-8C6F-684F-B62B-1D2DA9315AB9}"/>
                </a:ext>
              </a:extLst>
            </p:cNvPr>
            <p:cNvSpPr/>
            <p:nvPr/>
          </p:nvSpPr>
          <p:spPr>
            <a:xfrm>
              <a:off x="3544050" y="3358542"/>
              <a:ext cx="108000" cy="108000"/>
            </a:xfrm>
            <a:prstGeom prst="ellipse">
              <a:avLst/>
            </a:prstGeom>
            <a:solidFill>
              <a:schemeClr val="tx1">
                <a:lumMod val="65000"/>
                <a:lumOff val="3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grpSp>
      <p:sp>
        <p:nvSpPr>
          <p:cNvPr id="207" name="椭圆 206"/>
          <p:cNvSpPr/>
          <p:nvPr/>
        </p:nvSpPr>
        <p:spPr>
          <a:xfrm>
            <a:off x="3172408" y="2634947"/>
            <a:ext cx="190500" cy="190500"/>
          </a:xfrm>
          <a:prstGeom prst="ellipse">
            <a:avLst/>
          </a:prstGeom>
          <a:solidFill>
            <a:srgbClr val="83392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cxnSp>
        <p:nvCxnSpPr>
          <p:cNvPr id="10" name="直接箭头连接符 9"/>
          <p:cNvCxnSpPr>
            <a:stCxn id="72" idx="0"/>
          </p:cNvCxnSpPr>
          <p:nvPr/>
        </p:nvCxnSpPr>
        <p:spPr>
          <a:xfrm flipH="1" flipV="1">
            <a:off x="3335010" y="2797549"/>
            <a:ext cx="3829744" cy="1279189"/>
          </a:xfrm>
          <a:prstGeom prst="straightConnector1">
            <a:avLst/>
          </a:prstGeom>
          <a:ln w="952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3" name="Oval 68">
            <a:extLst>
              <a:ext uri="{FF2B5EF4-FFF2-40B4-BE49-F238E27FC236}">
                <a16:creationId xmlns:a16="http://schemas.microsoft.com/office/drawing/2014/main" id="{C52417DA-C316-664F-8D1F-4617FC954115}"/>
              </a:ext>
            </a:extLst>
          </p:cNvPr>
          <p:cNvSpPr/>
          <p:nvPr/>
        </p:nvSpPr>
        <p:spPr>
          <a:xfrm>
            <a:off x="3049054" y="2476071"/>
            <a:ext cx="108000" cy="108000"/>
          </a:xfrm>
          <a:prstGeom prst="ellipse">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214" name="Oval 70">
            <a:extLst>
              <a:ext uri="{FF2B5EF4-FFF2-40B4-BE49-F238E27FC236}">
                <a16:creationId xmlns:a16="http://schemas.microsoft.com/office/drawing/2014/main" id="{2DAF4F58-3C53-784B-9F59-99928283FCA7}"/>
              </a:ext>
            </a:extLst>
          </p:cNvPr>
          <p:cNvSpPr/>
          <p:nvPr/>
        </p:nvSpPr>
        <p:spPr>
          <a:xfrm>
            <a:off x="3003922" y="3127774"/>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215" name="Oval 69">
            <a:extLst>
              <a:ext uri="{FF2B5EF4-FFF2-40B4-BE49-F238E27FC236}">
                <a16:creationId xmlns:a16="http://schemas.microsoft.com/office/drawing/2014/main" id="{B6F42F02-D0FF-6646-B13A-89EA436CBFEC}"/>
              </a:ext>
            </a:extLst>
          </p:cNvPr>
          <p:cNvSpPr/>
          <p:nvPr/>
        </p:nvSpPr>
        <p:spPr>
          <a:xfrm>
            <a:off x="3601932" y="2800767"/>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216" name="Oval 71">
            <a:extLst>
              <a:ext uri="{FF2B5EF4-FFF2-40B4-BE49-F238E27FC236}">
                <a16:creationId xmlns:a16="http://schemas.microsoft.com/office/drawing/2014/main" id="{90A81153-8C6F-684F-B62B-1D2DA9315AB9}"/>
              </a:ext>
            </a:extLst>
          </p:cNvPr>
          <p:cNvSpPr/>
          <p:nvPr/>
        </p:nvSpPr>
        <p:spPr>
          <a:xfrm>
            <a:off x="3544050" y="3377283"/>
            <a:ext cx="108000" cy="108000"/>
          </a:xfrm>
          <a:prstGeom prst="ellipse">
            <a:avLst/>
          </a:prstGeom>
          <a:solidFill>
            <a:schemeClr val="tx1">
              <a:lumMod val="65000"/>
              <a:lumOff val="3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grpSp>
        <p:nvGrpSpPr>
          <p:cNvPr id="80" name="组合 79"/>
          <p:cNvGrpSpPr/>
          <p:nvPr/>
        </p:nvGrpSpPr>
        <p:grpSpPr>
          <a:xfrm>
            <a:off x="934320" y="1561508"/>
            <a:ext cx="6369493" cy="625399"/>
            <a:chOff x="934320" y="1561508"/>
            <a:chExt cx="6369493" cy="625399"/>
          </a:xfrm>
        </p:grpSpPr>
        <p:grpSp>
          <p:nvGrpSpPr>
            <p:cNvPr id="81" name="组合 80"/>
            <p:cNvGrpSpPr/>
            <p:nvPr/>
          </p:nvGrpSpPr>
          <p:grpSpPr>
            <a:xfrm>
              <a:off x="1438136" y="1580819"/>
              <a:ext cx="355207" cy="400110"/>
              <a:chOff x="4906689" y="2877765"/>
              <a:chExt cx="355207" cy="400110"/>
            </a:xfrm>
          </p:grpSpPr>
          <p:sp>
            <p:nvSpPr>
              <p:cNvPr id="94" name="圆角矩形 93"/>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95" name="文本框 94"/>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82" name="组合 81"/>
            <p:cNvGrpSpPr/>
            <p:nvPr/>
          </p:nvGrpSpPr>
          <p:grpSpPr>
            <a:xfrm>
              <a:off x="3280392" y="1577426"/>
              <a:ext cx="355207" cy="400110"/>
              <a:chOff x="5949226" y="2874372"/>
              <a:chExt cx="355207" cy="400110"/>
            </a:xfrm>
          </p:grpSpPr>
          <p:sp>
            <p:nvSpPr>
              <p:cNvPr id="92" name="圆角矩形 91"/>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93" name="文本框 92"/>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t</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83" name="组合 82"/>
            <p:cNvGrpSpPr/>
            <p:nvPr/>
          </p:nvGrpSpPr>
          <p:grpSpPr>
            <a:xfrm>
              <a:off x="6317927" y="1561508"/>
              <a:ext cx="985886" cy="400110"/>
              <a:chOff x="6317927" y="1561508"/>
              <a:chExt cx="985886" cy="400110"/>
            </a:xfrm>
          </p:grpSpPr>
          <p:sp>
            <p:nvSpPr>
              <p:cNvPr id="90" name="圆角矩形 89"/>
              <p:cNvSpPr/>
              <p:nvPr/>
            </p:nvSpPr>
            <p:spPr>
              <a:xfrm>
                <a:off x="6470377" y="1616682"/>
                <a:ext cx="625850"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91" name="文本框 90"/>
              <p:cNvSpPr txBox="1"/>
              <p:nvPr/>
            </p:nvSpPr>
            <p:spPr>
              <a:xfrm>
                <a:off x="6317927" y="1561508"/>
                <a:ext cx="985886"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N-1</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84" name="文本框 83"/>
            <p:cNvSpPr txBox="1"/>
            <p:nvPr/>
          </p:nvSpPr>
          <p:spPr>
            <a:xfrm>
              <a:off x="934320" y="1786797"/>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85" name="直接箭头连接符 84"/>
            <p:cNvCxnSpPr/>
            <p:nvPr/>
          </p:nvCxnSpPr>
          <p:spPr>
            <a:xfrm>
              <a:off x="1247664" y="2037156"/>
              <a:ext cx="5917089"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接连接符 85"/>
            <p:cNvCxnSpPr>
              <a:endCxn id="95" idx="2"/>
            </p:cNvCxnSpPr>
            <p:nvPr/>
          </p:nvCxnSpPr>
          <p:spPr>
            <a:xfrm flipV="1">
              <a:off x="1615739" y="1980929"/>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7" name="直接连接符 86"/>
            <p:cNvCxnSpPr>
              <a:endCxn id="93" idx="2"/>
            </p:cNvCxnSpPr>
            <p:nvPr/>
          </p:nvCxnSpPr>
          <p:spPr>
            <a:xfrm flipV="1">
              <a:off x="3457994" y="1977536"/>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8" name="直接连接符 87"/>
            <p:cNvCxnSpPr>
              <a:endCxn id="91" idx="2"/>
            </p:cNvCxnSpPr>
            <p:nvPr/>
          </p:nvCxnSpPr>
          <p:spPr>
            <a:xfrm flipV="1">
              <a:off x="6760132" y="1976252"/>
              <a:ext cx="0" cy="609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96" name="矩形 95"/>
              <p:cNvSpPr/>
              <p:nvPr/>
            </p:nvSpPr>
            <p:spPr>
              <a:xfrm>
                <a:off x="7107703" y="5481608"/>
                <a:ext cx="1490473" cy="494559"/>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m:rPr>
                          <m:sty m:val="p"/>
                        </m:rPr>
                        <a:rPr lang="en-US" altLang="zh-CN" sz="2400" smtClean="0">
                          <a:solidFill>
                            <a:schemeClr val="tx1"/>
                          </a:solidFill>
                          <a:latin typeface="Cambria Math" panose="02040503050406030204" pitchFamily="18" charset="0"/>
                        </a:rPr>
                        <m:t>p</m:t>
                      </m:r>
                      <m:r>
                        <a:rPr lang="en-US" altLang="zh-CN" sz="2400" b="0" i="1" smtClean="0">
                          <a:solidFill>
                            <a:schemeClr val="tx1"/>
                          </a:solidFill>
                          <a:latin typeface="Cambria Math" panose="02040503050406030204" pitchFamily="18" charset="0"/>
                        </a:rPr>
                        <m:t>=</m:t>
                      </m:r>
                      <m:sSub>
                        <m:sSubPr>
                          <m:ctrlPr>
                            <a:rPr lang="en-US" altLang="zh-CN" sz="2400" i="1">
                              <a:solidFill>
                                <a:srgbClr val="00B050"/>
                              </a:solidFill>
                              <a:latin typeface="Cambria Math" panose="02040503050406030204" pitchFamily="18" charset="0"/>
                            </a:rPr>
                          </m:ctrlPr>
                        </m:sSubPr>
                        <m:e>
                          <m:r>
                            <a:rPr lang="en-US" altLang="zh-CN" sz="2400" i="1">
                              <a:solidFill>
                                <a:srgbClr val="00B050"/>
                              </a:solidFill>
                              <a:latin typeface="Cambria Math" panose="02040503050406030204" pitchFamily="18" charset="0"/>
                            </a:rPr>
                            <m:t>𝑊</m:t>
                          </m:r>
                        </m:e>
                        <m:sub>
                          <m:r>
                            <m:rPr>
                              <m:sty m:val="p"/>
                            </m:rPr>
                            <a:rPr lang="en-US" altLang="zh-CN" sz="2400" b="0" i="0" smtClean="0">
                              <a:solidFill>
                                <a:srgbClr val="00B050"/>
                              </a:solidFill>
                              <a:latin typeface="Cambria Math" panose="02040503050406030204" pitchFamily="18" charset="0"/>
                            </a:rPr>
                            <m:t>p</m:t>
                          </m:r>
                        </m:sub>
                      </m:sSub>
                      <m:sSub>
                        <m:sSubPr>
                          <m:ctrlPr>
                            <a:rPr lang="en-US" altLang="zh-CN" sz="2400" i="1">
                              <a:solidFill>
                                <a:srgbClr val="FF0000"/>
                              </a:solidFill>
                              <a:latin typeface="Cambria Math" panose="02040503050406030204" pitchFamily="18" charset="0"/>
                            </a:rPr>
                          </m:ctrlPr>
                        </m:sSubPr>
                        <m:e>
                          <m:r>
                            <a:rPr lang="en-US" altLang="zh-CN" sz="2400" i="1">
                              <a:solidFill>
                                <a:srgbClr val="FF0000"/>
                              </a:solidFill>
                              <a:latin typeface="Cambria Math" panose="02040503050406030204" pitchFamily="18" charset="0"/>
                            </a:rPr>
                            <m:t>𝑉</m:t>
                          </m:r>
                        </m:e>
                        <m:sub>
                          <m:r>
                            <a:rPr lang="en-US" altLang="zh-CN" sz="2400" i="1">
                              <a:solidFill>
                                <a:srgbClr val="FF0000"/>
                              </a:solidFill>
                              <a:latin typeface="Cambria Math" panose="02040503050406030204" pitchFamily="18" charset="0"/>
                            </a:rPr>
                            <m:t>𝑡</m:t>
                          </m:r>
                        </m:sub>
                      </m:sSub>
                    </m:oMath>
                  </m:oMathPara>
                </a14:m>
                <a:endParaRPr lang="en-US" altLang="zh-CN" sz="2400" dirty="0">
                  <a:solidFill>
                    <a:srgbClr val="FF0000"/>
                  </a:solidFill>
                  <a:latin typeface="Arial" panose="020B0604020202020204" pitchFamily="34" charset="0"/>
                  <a:cs typeface="Arial" panose="020B0604020202020204" pitchFamily="34" charset="0"/>
                </a:endParaRPr>
              </a:p>
            </p:txBody>
          </p:sp>
        </mc:Choice>
        <mc:Fallback xmlns="">
          <p:sp>
            <p:nvSpPr>
              <p:cNvPr id="96" name="矩形 95"/>
              <p:cNvSpPr>
                <a:spLocks noRot="1" noChangeAspect="1" noMove="1" noResize="1" noEditPoints="1" noAdjustHandles="1" noChangeArrowheads="1" noChangeShapeType="1" noTextEdit="1"/>
              </p:cNvSpPr>
              <p:nvPr/>
            </p:nvSpPr>
            <p:spPr>
              <a:xfrm>
                <a:off x="7107703" y="5481608"/>
                <a:ext cx="1490473" cy="494559"/>
              </a:xfrm>
              <a:prstGeom prst="rect">
                <a:avLst/>
              </a:prstGeom>
              <a:blipFill>
                <a:blip r:embed="rId15"/>
                <a:stretch>
                  <a:fillRect l="-820" b="-7407"/>
                </a:stretch>
              </a:blipFill>
            </p:spPr>
            <p:txBody>
              <a:bodyPr/>
              <a:lstStyle/>
              <a:p>
                <a:r>
                  <a:rPr lang="zh-CN" altLang="en-US">
                    <a:noFill/>
                  </a:rPr>
                  <a:t> </a:t>
                </a:r>
              </a:p>
            </p:txBody>
          </p:sp>
        </mc:Fallback>
      </mc:AlternateContent>
      <p:cxnSp>
        <p:nvCxnSpPr>
          <p:cNvPr id="97" name="直接箭头连接符 96"/>
          <p:cNvCxnSpPr/>
          <p:nvPr/>
        </p:nvCxnSpPr>
        <p:spPr>
          <a:xfrm>
            <a:off x="5454058" y="5716312"/>
            <a:ext cx="1360494" cy="101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04466508"/>
      </p:ext>
    </p:extLst>
  </p:cSld>
  <p:clrMapOvr>
    <a:masterClrMapping/>
  </p:clrMapOvr>
  <mc:AlternateContent xmlns:mc="http://schemas.openxmlformats.org/markup-compatibility/2006" xmlns:p14="http://schemas.microsoft.com/office/powerpoint/2010/main">
    <mc:Choice Requires="p14">
      <p:transition spd="slow" p14:dur="2000" advTm="18457"/>
    </mc:Choice>
    <mc:Fallback xmlns="">
      <p:transition spd="slow" advTm="184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1" nodeType="clickEffect">
                                  <p:stCondLst>
                                    <p:cond delay="0"/>
                                  </p:stCondLst>
                                  <p:childTnLst>
                                    <p:animMotion origin="layout" path="M 2.70833E-6 -0.00185 L 0.48659 -0.02708 " pathEditMode="relative" rAng="0" ptsTypes="AA">
                                      <p:cBhvr>
                                        <p:cTn id="16" dur="2000" fill="hold"/>
                                        <p:tgtEl>
                                          <p:spTgt spid="213"/>
                                        </p:tgtEl>
                                        <p:attrNameLst>
                                          <p:attrName>ppt_x</p:attrName>
                                          <p:attrName>ppt_y</p:attrName>
                                        </p:attrNameLst>
                                      </p:cBhvr>
                                      <p:rCtr x="24323" y="-1273"/>
                                    </p:animMotion>
                                  </p:childTnLst>
                                </p:cTn>
                              </p:par>
                              <p:par>
                                <p:cTn id="17" presetID="42" presetClass="path" presetSubtype="0" accel="50000" decel="50000" fill="hold" grpId="1" nodeType="withEffect">
                                  <p:stCondLst>
                                    <p:cond delay="0"/>
                                  </p:stCondLst>
                                  <p:childTnLst>
                                    <p:animMotion origin="layout" path="M 0.00052 1.11111E-6 L 0.50651 0.04143 " pathEditMode="relative" rAng="0" ptsTypes="AA">
                                      <p:cBhvr>
                                        <p:cTn id="18" dur="2000" fill="hold"/>
                                        <p:tgtEl>
                                          <p:spTgt spid="214"/>
                                        </p:tgtEl>
                                        <p:attrNameLst>
                                          <p:attrName>ppt_x</p:attrName>
                                          <p:attrName>ppt_y</p:attrName>
                                        </p:attrNameLst>
                                      </p:cBhvr>
                                      <p:rCtr x="25299" y="2060"/>
                                    </p:animMotion>
                                  </p:childTnLst>
                                </p:cTn>
                              </p:par>
                              <p:par>
                                <p:cTn id="19" presetID="42" presetClass="path" presetSubtype="0" accel="50000" decel="50000" fill="hold" grpId="1" nodeType="withEffect">
                                  <p:stCondLst>
                                    <p:cond delay="0"/>
                                  </p:stCondLst>
                                  <p:childTnLst>
                                    <p:animMotion origin="layout" path="M -0.00104 -3.7037E-6 L 0.55 -0.07731 " pathEditMode="relative" rAng="0" ptsTypes="AA">
                                      <p:cBhvr>
                                        <p:cTn id="20" dur="2000" fill="hold"/>
                                        <p:tgtEl>
                                          <p:spTgt spid="215"/>
                                        </p:tgtEl>
                                        <p:attrNameLst>
                                          <p:attrName>ppt_x</p:attrName>
                                          <p:attrName>ppt_y</p:attrName>
                                        </p:attrNameLst>
                                      </p:cBhvr>
                                      <p:rCtr x="27552" y="-3866"/>
                                    </p:animMotion>
                                  </p:childTnLst>
                                </p:cTn>
                              </p:par>
                              <p:par>
                                <p:cTn id="21" presetID="42" presetClass="path" presetSubtype="0" accel="50000" decel="50000" fill="hold" grpId="1" nodeType="withEffect">
                                  <p:stCondLst>
                                    <p:cond delay="0"/>
                                  </p:stCondLst>
                                  <p:childTnLst>
                                    <p:animMotion origin="layout" path="M 0.00104 -1.48148E-6 L 0.54388 0.01181 " pathEditMode="relative" rAng="0" ptsTypes="AA">
                                      <p:cBhvr>
                                        <p:cTn id="22" dur="2000" fill="hold"/>
                                        <p:tgtEl>
                                          <p:spTgt spid="216"/>
                                        </p:tgtEl>
                                        <p:attrNameLst>
                                          <p:attrName>ppt_x</p:attrName>
                                          <p:attrName>ppt_y</p:attrName>
                                        </p:attrNameLst>
                                      </p:cBhvr>
                                      <p:rCtr x="27135" y="579"/>
                                    </p:animMotion>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7"/>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9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5" grpId="0"/>
      <p:bldP spid="213" grpId="0" animBg="1"/>
      <p:bldP spid="213" grpId="1" animBg="1"/>
      <p:bldP spid="214" grpId="0" animBg="1"/>
      <p:bldP spid="214" grpId="1" animBg="1"/>
      <p:bldP spid="215" grpId="0" animBg="1"/>
      <p:bldP spid="215" grpId="1" animBg="1"/>
      <p:bldP spid="216" grpId="0" animBg="1"/>
      <p:bldP spid="216" grpId="1" animBg="1"/>
      <p:bldP spid="9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Video recoloring</a:t>
            </a:r>
            <a:endParaRPr lang="zh-CN" alt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4" name="TextBox 35">
                <a:extLst>
                  <a:ext uri="{FF2B5EF4-FFF2-40B4-BE49-F238E27FC236}">
                    <a16:creationId xmlns:a16="http://schemas.microsoft.com/office/drawing/2014/main" id="{0E125B6D-BCAF-3B4A-B85E-679CC39F703B}"/>
                  </a:ext>
                </a:extLst>
              </p:cNvPr>
              <p:cNvSpPr txBox="1"/>
              <p:nvPr/>
            </p:nvSpPr>
            <p:spPr>
              <a:xfrm>
                <a:off x="924489" y="4884287"/>
                <a:ext cx="4761087" cy="461665"/>
              </a:xfrm>
              <a:prstGeom prst="rect">
                <a:avLst/>
              </a:prstGeom>
              <a:noFill/>
            </p:spPr>
            <p:txBody>
              <a:bodyPr wrap="square" rtlCol="0">
                <a:spAutoFit/>
              </a:bodyPr>
              <a:lstStyle/>
              <a:p>
                <a:r>
                  <a:rPr lang="en-US" altLang="zh-CN" sz="2400" dirty="0">
                    <a:latin typeface="Arial" panose="020B0604020202020204" pitchFamily="34" charset="0"/>
                    <a:cs typeface="Arial" panose="020B0604020202020204" pitchFamily="34" charset="0"/>
                  </a:rPr>
                  <a:t>1) Get the slice</a:t>
                </a:r>
                <a:r>
                  <a:rPr lang="en-US" altLang="zh-CN" sz="2400" b="1" dirty="0">
                    <a:solidFill>
                      <a:srgbClr val="FF0000"/>
                    </a:solidFill>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of </a:t>
                </a:r>
                <a14:m>
                  <m:oMath xmlns:m="http://schemas.openxmlformats.org/officeDocument/2006/math">
                    <m:r>
                      <m:rPr>
                        <m:sty m:val="p"/>
                      </m:rPr>
                      <a:rPr lang="en-US" altLang="zh-CN" sz="2400" b="0">
                        <a:latin typeface="Cambria Math" panose="02040503050406030204" pitchFamily="18" charset="0"/>
                      </a:rPr>
                      <m:t>p</m:t>
                    </m:r>
                    <m:r>
                      <a:rPr lang="en-US" altLang="zh-CN" sz="2400" b="0">
                        <a:latin typeface="Cambria Math" panose="02040503050406030204" pitchFamily="18" charset="0"/>
                      </a:rPr>
                      <m:t>(</m:t>
                    </m:r>
                    <m:r>
                      <a:rPr lang="en-US" altLang="zh-CN" sz="2400" b="0" i="1">
                        <a:latin typeface="Cambria Math" panose="02040503050406030204" pitchFamily="18" charset="0"/>
                      </a:rPr>
                      <m:t>𝑟</m:t>
                    </m:r>
                    <m:r>
                      <a:rPr lang="en-US" altLang="zh-CN" sz="2400" b="0" i="1">
                        <a:latin typeface="Cambria Math" panose="02040503050406030204" pitchFamily="18" charset="0"/>
                      </a:rPr>
                      <m:t>,</m:t>
                    </m:r>
                    <m:r>
                      <a:rPr lang="en-US" altLang="zh-CN" sz="2400" b="0" i="1">
                        <a:latin typeface="Cambria Math" panose="02040503050406030204" pitchFamily="18" charset="0"/>
                      </a:rPr>
                      <m:t>𝑔</m:t>
                    </m:r>
                    <m:r>
                      <a:rPr lang="en-US" altLang="zh-CN" sz="2400" b="0" i="1">
                        <a:latin typeface="Cambria Math" panose="02040503050406030204" pitchFamily="18" charset="0"/>
                      </a:rPr>
                      <m:t>,</m:t>
                    </m:r>
                    <m:r>
                      <a:rPr lang="en-US" altLang="zh-CN" sz="2400" b="0" i="1">
                        <a:latin typeface="Cambria Math" panose="02040503050406030204" pitchFamily="18" charset="0"/>
                      </a:rPr>
                      <m:t>𝑏</m:t>
                    </m:r>
                    <m:r>
                      <a:rPr lang="en-US" altLang="zh-CN" sz="2400" b="0" i="1">
                        <a:latin typeface="Cambria Math" panose="02040503050406030204" pitchFamily="18" charset="0"/>
                      </a:rPr>
                      <m:t>,</m:t>
                    </m:r>
                    <m:r>
                      <a:rPr lang="en-US" altLang="zh-CN" sz="2400" b="0" i="1">
                        <a:latin typeface="Cambria Math" panose="02040503050406030204" pitchFamily="18" charset="0"/>
                      </a:rPr>
                      <m:t>𝑡</m:t>
                    </m:r>
                    <m:r>
                      <a:rPr lang="en-US" altLang="zh-CN" sz="2400" b="0">
                        <a:latin typeface="Cambria Math" panose="02040503050406030204" pitchFamily="18" charset="0"/>
                      </a:rPr>
                      <m:t>)</m:t>
                    </m:r>
                    <m:r>
                      <a:rPr lang="en-US" altLang="zh-CN" sz="2400" b="0" i="1" smtClean="0">
                        <a:latin typeface="Cambria Math" panose="02040503050406030204" pitchFamily="18" charset="0"/>
                      </a:rPr>
                      <m:t> </m:t>
                    </m:r>
                  </m:oMath>
                </a14:m>
                <a:r>
                  <a:rPr lang="en-US" altLang="zh-CN" sz="2400" dirty="0">
                    <a:latin typeface="Arial" panose="020B0604020202020204" pitchFamily="34" charset="0"/>
                    <a:cs typeface="Arial" panose="020B0604020202020204" pitchFamily="34" charset="0"/>
                  </a:rPr>
                  <a:t>in P : </a:t>
                </a:r>
                <a:endParaRPr lang="zh-CN" altLang="en-US" sz="2400" dirty="0">
                  <a:latin typeface="Arial" panose="020B0604020202020204" pitchFamily="34" charset="0"/>
                  <a:cs typeface="Arial" panose="020B0604020202020204" pitchFamily="34" charset="0"/>
                </a:endParaRPr>
              </a:p>
            </p:txBody>
          </p:sp>
        </mc:Choice>
        <mc:Fallback xmlns="">
          <p:sp>
            <p:nvSpPr>
              <p:cNvPr id="124" name="TextBox 35">
                <a:extLst>
                  <a:ext uri="{FF2B5EF4-FFF2-40B4-BE49-F238E27FC236}">
                    <a16:creationId xmlns:a16="http://schemas.microsoft.com/office/drawing/2014/main" id="{0E125B6D-BCAF-3B4A-B85E-679CC39F703B}"/>
                  </a:ext>
                </a:extLst>
              </p:cNvPr>
              <p:cNvSpPr txBox="1">
                <a:spLocks noRot="1" noChangeAspect="1" noMove="1" noResize="1" noEditPoints="1" noAdjustHandles="1" noChangeArrowheads="1" noChangeShapeType="1" noTextEdit="1"/>
              </p:cNvSpPr>
              <p:nvPr/>
            </p:nvSpPr>
            <p:spPr>
              <a:xfrm>
                <a:off x="924489" y="4884287"/>
                <a:ext cx="4761087" cy="461665"/>
              </a:xfrm>
              <a:prstGeom prst="rect">
                <a:avLst/>
              </a:prstGeom>
              <a:blipFill>
                <a:blip r:embed="rId6"/>
                <a:stretch>
                  <a:fillRect l="-2049" t="-9211" r="-5378" b="-3026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矩形 15"/>
              <p:cNvSpPr/>
              <p:nvPr/>
            </p:nvSpPr>
            <p:spPr>
              <a:xfrm>
                <a:off x="5720023" y="4854602"/>
                <a:ext cx="1568250" cy="461665"/>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altLang="zh-CN" sz="2400" i="1">
                              <a:solidFill>
                                <a:srgbClr val="FF0000"/>
                              </a:solidFill>
                              <a:latin typeface="Cambria Math" panose="02040503050406030204" pitchFamily="18" charset="0"/>
                            </a:rPr>
                          </m:ctrlPr>
                        </m:sSubPr>
                        <m:e>
                          <m:r>
                            <a:rPr lang="en-US" altLang="zh-CN" sz="2400" i="1">
                              <a:solidFill>
                                <a:srgbClr val="FF0000"/>
                              </a:solidFill>
                              <a:latin typeface="Cambria Math" panose="02040503050406030204" pitchFamily="18" charset="0"/>
                            </a:rPr>
                            <m:t>𝑉</m:t>
                          </m:r>
                        </m:e>
                        <m:sub>
                          <m:r>
                            <a:rPr lang="en-US" altLang="zh-CN" sz="2400" i="1">
                              <a:solidFill>
                                <a:srgbClr val="FF0000"/>
                              </a:solidFill>
                              <a:latin typeface="Cambria Math" panose="02040503050406030204" pitchFamily="18" charset="0"/>
                            </a:rPr>
                            <m:t>𝑡</m:t>
                          </m:r>
                        </m:sub>
                      </m:sSub>
                      <m:r>
                        <a:rPr lang="en-US" altLang="zh-CN" sz="2400" i="1">
                          <a:solidFill>
                            <a:srgbClr val="FF0000"/>
                          </a:solidFill>
                          <a:latin typeface="Cambria Math" panose="02040503050406030204" pitchFamily="18" charset="0"/>
                        </a:rPr>
                        <m:t>=</m:t>
                      </m:r>
                      <m:r>
                        <m:rPr>
                          <m:nor/>
                        </m:rPr>
                        <a:rPr lang="en-US" altLang="zh-CN" sz="2400" dirty="0">
                          <a:solidFill>
                            <a:srgbClr val="FF0000"/>
                          </a:solidFill>
                          <a:latin typeface="Arial" panose="020B0604020202020204" pitchFamily="34" charset="0"/>
                          <a:cs typeface="Arial" panose="020B0604020202020204" pitchFamily="34" charset="0"/>
                        </a:rPr>
                        <m:t> </m:t>
                      </m:r>
                      <m:sSub>
                        <m:sSubPr>
                          <m:ctrlPr>
                            <a:rPr lang="en-US" altLang="zh-CN" sz="2400" i="1">
                              <a:solidFill>
                                <a:srgbClr val="FF0000"/>
                              </a:solidFill>
                              <a:latin typeface="Cambria Math" panose="02040503050406030204" pitchFamily="18" charset="0"/>
                            </a:rPr>
                          </m:ctrlPr>
                        </m:sSubPr>
                        <m:e>
                          <m:r>
                            <a:rPr lang="en-US" altLang="zh-CN" sz="2400" i="1">
                              <a:solidFill>
                                <a:srgbClr val="FF0000"/>
                              </a:solidFill>
                              <a:latin typeface="Cambria Math" panose="02040503050406030204" pitchFamily="18" charset="0"/>
                            </a:rPr>
                            <m:t>𝑊</m:t>
                          </m:r>
                        </m:e>
                        <m:sub>
                          <m:r>
                            <a:rPr lang="en-US" altLang="zh-CN" sz="2400" i="1">
                              <a:solidFill>
                                <a:srgbClr val="FF0000"/>
                              </a:solidFill>
                              <a:latin typeface="Cambria Math" panose="02040503050406030204" pitchFamily="18" charset="0"/>
                            </a:rPr>
                            <m:t>𝑡</m:t>
                          </m:r>
                        </m:sub>
                      </m:sSub>
                      <m:r>
                        <m:rPr>
                          <m:sty m:val="p"/>
                        </m:rPr>
                        <a:rPr lang="en-US" altLang="zh-CN" sz="2400" smtClean="0">
                          <a:solidFill>
                            <a:schemeClr val="tx1"/>
                          </a:solidFill>
                          <a:latin typeface="Cambria Math" panose="02040503050406030204" pitchFamily="18" charset="0"/>
                        </a:rPr>
                        <m:t>P</m:t>
                      </m:r>
                    </m:oMath>
                  </m:oMathPara>
                </a14:m>
                <a:endParaRPr lang="en-US" altLang="zh-CN" sz="2400" dirty="0">
                  <a:solidFill>
                    <a:schemeClr val="tx1"/>
                  </a:solidFill>
                  <a:latin typeface="Arial" panose="020B0604020202020204" pitchFamily="34" charset="0"/>
                  <a:cs typeface="Arial" panose="020B0604020202020204" pitchFamily="34" charset="0"/>
                </a:endParaRPr>
              </a:p>
            </p:txBody>
          </p:sp>
        </mc:Choice>
        <mc:Fallback xmlns="">
          <p:sp>
            <p:nvSpPr>
              <p:cNvPr id="16" name="矩形 15"/>
              <p:cNvSpPr>
                <a:spLocks noRot="1" noChangeAspect="1" noMove="1" noResize="1" noEditPoints="1" noAdjustHandles="1" noChangeArrowheads="1" noChangeShapeType="1" noTextEdit="1"/>
              </p:cNvSpPr>
              <p:nvPr/>
            </p:nvSpPr>
            <p:spPr>
              <a:xfrm>
                <a:off x="5720023" y="4854602"/>
                <a:ext cx="1568250" cy="461665"/>
              </a:xfrm>
              <a:prstGeom prst="rect">
                <a:avLst/>
              </a:prstGeom>
              <a:blipFill>
                <a:blip r:embed="rId7"/>
                <a:stretch>
                  <a:fillRect l="-388" b="-394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0" name="TextBox 35">
                <a:extLst>
                  <a:ext uri="{FF2B5EF4-FFF2-40B4-BE49-F238E27FC236}">
                    <a16:creationId xmlns:a16="http://schemas.microsoft.com/office/drawing/2014/main" id="{0E125B6D-BCAF-3B4A-B85E-679CC39F703B}"/>
                  </a:ext>
                </a:extLst>
              </p:cNvPr>
              <p:cNvSpPr txBox="1"/>
              <p:nvPr/>
            </p:nvSpPr>
            <p:spPr>
              <a:xfrm>
                <a:off x="934320" y="5491474"/>
                <a:ext cx="4669775" cy="461665"/>
              </a:xfrm>
              <a:prstGeom prst="rect">
                <a:avLst/>
              </a:prstGeom>
              <a:noFill/>
            </p:spPr>
            <p:txBody>
              <a:bodyPr wrap="square" rtlCol="0">
                <a:spAutoFit/>
              </a:bodyPr>
              <a:lstStyle/>
              <a:p>
                <a:r>
                  <a:rPr lang="en-US" altLang="zh-CN" sz="2400" dirty="0">
                    <a:latin typeface="Arial" panose="020B0604020202020204" pitchFamily="34" charset="0"/>
                    <a:cs typeface="Arial" panose="020B0604020202020204" pitchFamily="34" charset="0"/>
                  </a:rPr>
                  <a:t>2) </a:t>
                </a:r>
                <a14:m>
                  <m:oMath xmlns:m="http://schemas.openxmlformats.org/officeDocument/2006/math">
                    <m:r>
                      <m:rPr>
                        <m:sty m:val="p"/>
                      </m:rPr>
                      <a:rPr lang="en-US" altLang="zh-CN" sz="2400" b="0">
                        <a:latin typeface="Cambria Math" panose="02040503050406030204" pitchFamily="18" charset="0"/>
                      </a:rPr>
                      <m:t>p</m:t>
                    </m:r>
                    <m:r>
                      <a:rPr lang="en-US" altLang="zh-CN" sz="2400" b="0">
                        <a:latin typeface="Cambria Math" panose="02040503050406030204" pitchFamily="18" charset="0"/>
                      </a:rPr>
                      <m:t>(</m:t>
                    </m:r>
                    <m:r>
                      <a:rPr lang="en-US" altLang="zh-CN" sz="2400" b="0" i="1">
                        <a:latin typeface="Cambria Math" panose="02040503050406030204" pitchFamily="18" charset="0"/>
                      </a:rPr>
                      <m:t>𝑟</m:t>
                    </m:r>
                    <m:r>
                      <a:rPr lang="en-US" altLang="zh-CN" sz="2400" b="0" i="1">
                        <a:latin typeface="Cambria Math" panose="02040503050406030204" pitchFamily="18" charset="0"/>
                      </a:rPr>
                      <m:t>,</m:t>
                    </m:r>
                    <m:r>
                      <a:rPr lang="en-US" altLang="zh-CN" sz="2400" b="0" i="1">
                        <a:latin typeface="Cambria Math" panose="02040503050406030204" pitchFamily="18" charset="0"/>
                      </a:rPr>
                      <m:t>𝑔</m:t>
                    </m:r>
                    <m:r>
                      <a:rPr lang="en-US" altLang="zh-CN" sz="2400" b="0" i="1">
                        <a:latin typeface="Cambria Math" panose="02040503050406030204" pitchFamily="18" charset="0"/>
                      </a:rPr>
                      <m:t>,</m:t>
                    </m:r>
                    <m:r>
                      <a:rPr lang="en-US" altLang="zh-CN" sz="2400" b="0" i="1">
                        <a:latin typeface="Cambria Math" panose="02040503050406030204" pitchFamily="18" charset="0"/>
                      </a:rPr>
                      <m:t>𝑏</m:t>
                    </m:r>
                    <m:r>
                      <a:rPr lang="en-US" altLang="zh-CN" sz="2400" b="0" i="1">
                        <a:latin typeface="Cambria Math" panose="02040503050406030204" pitchFamily="18" charset="0"/>
                      </a:rPr>
                      <m:t>,</m:t>
                    </m:r>
                    <m:r>
                      <a:rPr lang="en-US" altLang="zh-CN" sz="2400" b="0" i="1">
                        <a:latin typeface="Cambria Math" panose="02040503050406030204" pitchFamily="18" charset="0"/>
                      </a:rPr>
                      <m:t>𝑡</m:t>
                    </m:r>
                    <m:r>
                      <a:rPr lang="en-US" altLang="zh-CN" sz="2400" b="0">
                        <a:latin typeface="Cambria Math" panose="02040503050406030204" pitchFamily="18" charset="0"/>
                      </a:rPr>
                      <m:t>)</m:t>
                    </m:r>
                    <m:r>
                      <a:rPr lang="en-US" altLang="zh-CN" sz="2400" b="0" i="1" smtClean="0">
                        <a:latin typeface="Cambria Math" panose="02040503050406030204" pitchFamily="18" charset="0"/>
                      </a:rPr>
                      <m:t> </m:t>
                    </m:r>
                  </m:oMath>
                </a14:m>
                <a:r>
                  <a:rPr lang="en-US" altLang="zh-CN" sz="2400" dirty="0">
                    <a:latin typeface="Arial" panose="020B0604020202020204" pitchFamily="34" charset="0"/>
                    <a:cs typeface="Arial" panose="020B0604020202020204" pitchFamily="34" charset="0"/>
                  </a:rPr>
                  <a:t>is inside the slice </a:t>
                </a:r>
                <a14:m>
                  <m:oMath xmlns:m="http://schemas.openxmlformats.org/officeDocument/2006/math">
                    <m:sSub>
                      <m:sSubPr>
                        <m:ctrlPr>
                          <a:rPr lang="en-US" altLang="zh-CN" sz="2400" i="1">
                            <a:solidFill>
                              <a:srgbClr val="FF0000"/>
                            </a:solidFill>
                            <a:latin typeface="Cambria Math" panose="02040503050406030204" pitchFamily="18" charset="0"/>
                          </a:rPr>
                        </m:ctrlPr>
                      </m:sSubPr>
                      <m:e>
                        <m:r>
                          <a:rPr lang="en-US" altLang="zh-CN" sz="2400" i="1">
                            <a:solidFill>
                              <a:srgbClr val="FF0000"/>
                            </a:solidFill>
                            <a:latin typeface="Cambria Math" panose="02040503050406030204" pitchFamily="18" charset="0"/>
                          </a:rPr>
                          <m:t>𝑉</m:t>
                        </m:r>
                      </m:e>
                      <m:sub>
                        <m:r>
                          <a:rPr lang="en-US" altLang="zh-CN" sz="2400" i="1">
                            <a:solidFill>
                              <a:srgbClr val="FF0000"/>
                            </a:solidFill>
                            <a:latin typeface="Cambria Math" panose="02040503050406030204" pitchFamily="18" charset="0"/>
                          </a:rPr>
                          <m:t>𝑡</m:t>
                        </m:r>
                      </m:sub>
                    </m:sSub>
                  </m:oMath>
                </a14:m>
                <a:r>
                  <a:rPr lang="en-US" altLang="zh-CN" sz="2400" dirty="0">
                    <a:latin typeface="Arial" panose="020B0604020202020204" pitchFamily="34" charset="0"/>
                    <a:cs typeface="Arial" panose="020B0604020202020204" pitchFamily="34" charset="0"/>
                  </a:rPr>
                  <a:t>: </a:t>
                </a:r>
                <a:endParaRPr lang="zh-CN" altLang="en-US" sz="2400" dirty="0">
                  <a:latin typeface="Arial" panose="020B0604020202020204" pitchFamily="34" charset="0"/>
                  <a:cs typeface="Arial" panose="020B0604020202020204" pitchFamily="34" charset="0"/>
                </a:endParaRPr>
              </a:p>
            </p:txBody>
          </p:sp>
        </mc:Choice>
        <mc:Fallback xmlns="">
          <p:sp>
            <p:nvSpPr>
              <p:cNvPr id="110" name="TextBox 35">
                <a:extLst>
                  <a:ext uri="{FF2B5EF4-FFF2-40B4-BE49-F238E27FC236}">
                    <a16:creationId xmlns:a16="http://schemas.microsoft.com/office/drawing/2014/main" id="{0E125B6D-BCAF-3B4A-B85E-679CC39F703B}"/>
                  </a:ext>
                </a:extLst>
              </p:cNvPr>
              <p:cNvSpPr txBox="1">
                <a:spLocks noRot="1" noChangeAspect="1" noMove="1" noResize="1" noEditPoints="1" noAdjustHandles="1" noChangeArrowheads="1" noChangeShapeType="1" noTextEdit="1"/>
              </p:cNvSpPr>
              <p:nvPr/>
            </p:nvSpPr>
            <p:spPr>
              <a:xfrm>
                <a:off x="934320" y="5491474"/>
                <a:ext cx="4669775" cy="461665"/>
              </a:xfrm>
              <a:prstGeom prst="rect">
                <a:avLst/>
              </a:prstGeom>
              <a:blipFill>
                <a:blip r:embed="rId8"/>
                <a:stretch>
                  <a:fillRect l="-1958" t="-9211" r="-5614" b="-3026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1" name="矩形 110"/>
              <p:cNvSpPr/>
              <p:nvPr/>
            </p:nvSpPr>
            <p:spPr>
              <a:xfrm>
                <a:off x="5778757" y="5487435"/>
                <a:ext cx="1485215" cy="490199"/>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m:rPr>
                          <m:sty m:val="p"/>
                        </m:rPr>
                        <a:rPr lang="en-US" altLang="zh-CN" sz="2400" smtClean="0">
                          <a:solidFill>
                            <a:schemeClr val="tx1"/>
                          </a:solidFill>
                          <a:latin typeface="Cambria Math" panose="02040503050406030204" pitchFamily="18" charset="0"/>
                        </a:rPr>
                        <m:t>p</m:t>
                      </m:r>
                      <m:r>
                        <a:rPr lang="en-US" altLang="zh-CN" sz="2400" i="1">
                          <a:solidFill>
                            <a:srgbClr val="00B050"/>
                          </a:solidFill>
                          <a:latin typeface="Cambria Math" panose="02040503050406030204" pitchFamily="18" charset="0"/>
                        </a:rPr>
                        <m:t>=</m:t>
                      </m:r>
                      <m:sSub>
                        <m:sSubPr>
                          <m:ctrlPr>
                            <a:rPr lang="en-US" altLang="zh-CN" sz="2400" i="1">
                              <a:solidFill>
                                <a:srgbClr val="00B050"/>
                              </a:solidFill>
                              <a:latin typeface="Cambria Math" panose="02040503050406030204" pitchFamily="18" charset="0"/>
                            </a:rPr>
                          </m:ctrlPr>
                        </m:sSubPr>
                        <m:e>
                          <m:r>
                            <a:rPr lang="en-US" altLang="zh-CN" sz="2400" i="1">
                              <a:solidFill>
                                <a:srgbClr val="00B050"/>
                              </a:solidFill>
                              <a:latin typeface="Cambria Math" panose="02040503050406030204" pitchFamily="18" charset="0"/>
                            </a:rPr>
                            <m:t>𝑊</m:t>
                          </m:r>
                        </m:e>
                        <m:sub>
                          <m:r>
                            <m:rPr>
                              <m:sty m:val="p"/>
                            </m:rPr>
                            <a:rPr lang="en-US" altLang="zh-CN" sz="2400" b="0" i="0" smtClean="0">
                              <a:solidFill>
                                <a:srgbClr val="00B050"/>
                              </a:solidFill>
                              <a:latin typeface="Cambria Math" panose="02040503050406030204" pitchFamily="18" charset="0"/>
                            </a:rPr>
                            <m:t>p</m:t>
                          </m:r>
                        </m:sub>
                      </m:sSub>
                      <m:sSub>
                        <m:sSubPr>
                          <m:ctrlPr>
                            <a:rPr lang="en-US" altLang="zh-CN" sz="2400" i="1">
                              <a:solidFill>
                                <a:srgbClr val="FF0000"/>
                              </a:solidFill>
                              <a:latin typeface="Cambria Math" panose="02040503050406030204" pitchFamily="18" charset="0"/>
                            </a:rPr>
                          </m:ctrlPr>
                        </m:sSubPr>
                        <m:e>
                          <m:r>
                            <a:rPr lang="en-US" altLang="zh-CN" sz="2400" i="1">
                              <a:solidFill>
                                <a:srgbClr val="FF0000"/>
                              </a:solidFill>
                              <a:latin typeface="Cambria Math" panose="02040503050406030204" pitchFamily="18" charset="0"/>
                            </a:rPr>
                            <m:t>𝑉</m:t>
                          </m:r>
                        </m:e>
                        <m:sub>
                          <m:r>
                            <a:rPr lang="en-US" altLang="zh-CN" sz="2400" i="1">
                              <a:solidFill>
                                <a:srgbClr val="FF0000"/>
                              </a:solidFill>
                              <a:latin typeface="Cambria Math" panose="02040503050406030204" pitchFamily="18" charset="0"/>
                            </a:rPr>
                            <m:t>𝑡</m:t>
                          </m:r>
                        </m:sub>
                      </m:sSub>
                    </m:oMath>
                  </m:oMathPara>
                </a14:m>
                <a:endParaRPr lang="en-US" altLang="zh-CN" sz="2400" dirty="0">
                  <a:solidFill>
                    <a:srgbClr val="FF0000"/>
                  </a:solidFill>
                  <a:latin typeface="Arial" panose="020B0604020202020204" pitchFamily="34" charset="0"/>
                  <a:cs typeface="Arial" panose="020B0604020202020204" pitchFamily="34" charset="0"/>
                </a:endParaRPr>
              </a:p>
            </p:txBody>
          </p:sp>
        </mc:Choice>
        <mc:Fallback xmlns="">
          <p:sp>
            <p:nvSpPr>
              <p:cNvPr id="111" name="矩形 110"/>
              <p:cNvSpPr>
                <a:spLocks noRot="1" noChangeAspect="1" noMove="1" noResize="1" noEditPoints="1" noAdjustHandles="1" noChangeArrowheads="1" noChangeShapeType="1" noTextEdit="1"/>
              </p:cNvSpPr>
              <p:nvPr/>
            </p:nvSpPr>
            <p:spPr>
              <a:xfrm>
                <a:off x="5778757" y="5487435"/>
                <a:ext cx="1485215" cy="490199"/>
              </a:xfrm>
              <a:prstGeom prst="rect">
                <a:avLst/>
              </a:prstGeom>
              <a:blipFill>
                <a:blip r:embed="rId9"/>
                <a:stretch>
                  <a:fillRect l="-820" b="-7407"/>
                </a:stretch>
              </a:blipFill>
            </p:spPr>
            <p:txBody>
              <a:bodyPr/>
              <a:lstStyle/>
              <a:p>
                <a:r>
                  <a:rPr lang="zh-CN" altLang="en-US">
                    <a:noFill/>
                  </a:rPr>
                  <a:t> </a:t>
                </a:r>
              </a:p>
            </p:txBody>
          </p:sp>
        </mc:Fallback>
      </mc:AlternateContent>
      <p:sp>
        <p:nvSpPr>
          <p:cNvPr id="112" name="右大括号 111"/>
          <p:cNvSpPr/>
          <p:nvPr/>
        </p:nvSpPr>
        <p:spPr>
          <a:xfrm>
            <a:off x="7340328" y="4950778"/>
            <a:ext cx="242117" cy="897765"/>
          </a:xfrm>
          <a:prstGeom prst="rightBrace">
            <a:avLst>
              <a:gd name="adj1" fmla="val 36337"/>
              <a:gd name="adj2" fmla="val 48877"/>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3" name="矩形 112"/>
              <p:cNvSpPr/>
              <p:nvPr/>
            </p:nvSpPr>
            <p:spPr>
              <a:xfrm>
                <a:off x="7955907" y="5023879"/>
                <a:ext cx="2247991" cy="622735"/>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r>
                        <m:rPr>
                          <m:sty m:val="p"/>
                        </m:rPr>
                        <a:rPr lang="en-US" altLang="zh-CN" sz="3200" smtClean="0">
                          <a:solidFill>
                            <a:schemeClr val="tx1"/>
                          </a:solidFill>
                          <a:latin typeface="Cambria Math" panose="02040503050406030204" pitchFamily="18" charset="0"/>
                        </a:rPr>
                        <m:t>p</m:t>
                      </m:r>
                      <m:r>
                        <a:rPr lang="en-US" altLang="zh-CN" sz="3200" i="1">
                          <a:solidFill>
                            <a:srgbClr val="00B050"/>
                          </a:solidFill>
                          <a:latin typeface="Cambria Math" panose="02040503050406030204" pitchFamily="18" charset="0"/>
                        </a:rPr>
                        <m:t>=</m:t>
                      </m:r>
                      <m:sSub>
                        <m:sSubPr>
                          <m:ctrlPr>
                            <a:rPr lang="en-US" altLang="zh-CN" sz="3200" i="1">
                              <a:solidFill>
                                <a:srgbClr val="00B050"/>
                              </a:solidFill>
                              <a:latin typeface="Cambria Math" panose="02040503050406030204" pitchFamily="18" charset="0"/>
                            </a:rPr>
                          </m:ctrlPr>
                        </m:sSubPr>
                        <m:e>
                          <m:r>
                            <a:rPr lang="en-US" altLang="zh-CN" sz="3200" i="1">
                              <a:solidFill>
                                <a:srgbClr val="00B050"/>
                              </a:solidFill>
                              <a:latin typeface="Cambria Math" panose="02040503050406030204" pitchFamily="18" charset="0"/>
                            </a:rPr>
                            <m:t>𝑊</m:t>
                          </m:r>
                        </m:e>
                        <m:sub>
                          <m:r>
                            <m:rPr>
                              <m:sty m:val="p"/>
                            </m:rPr>
                            <a:rPr lang="en-US" altLang="zh-CN" sz="3200" b="0" i="0" smtClean="0">
                              <a:solidFill>
                                <a:srgbClr val="00B050"/>
                              </a:solidFill>
                              <a:latin typeface="Cambria Math" panose="02040503050406030204" pitchFamily="18" charset="0"/>
                            </a:rPr>
                            <m:t>p</m:t>
                          </m:r>
                        </m:sub>
                      </m:sSub>
                      <m:sSub>
                        <m:sSubPr>
                          <m:ctrlPr>
                            <a:rPr lang="en-US" altLang="zh-CN" sz="3200" i="1" smtClean="0">
                              <a:solidFill>
                                <a:srgbClr val="FF0000"/>
                              </a:solidFill>
                              <a:latin typeface="Cambria Math" panose="02040503050406030204" pitchFamily="18" charset="0"/>
                            </a:rPr>
                          </m:ctrlPr>
                        </m:sSubPr>
                        <m:e>
                          <m:r>
                            <a:rPr lang="en-US" altLang="zh-CN" sz="3200" i="1">
                              <a:solidFill>
                                <a:srgbClr val="FF0000"/>
                              </a:solidFill>
                              <a:latin typeface="Cambria Math" panose="02040503050406030204" pitchFamily="18" charset="0"/>
                            </a:rPr>
                            <m:t>𝑊</m:t>
                          </m:r>
                        </m:e>
                        <m:sub>
                          <m:r>
                            <a:rPr lang="en-US" altLang="zh-CN" sz="3200" b="0" i="1" smtClean="0">
                              <a:solidFill>
                                <a:srgbClr val="FF0000"/>
                              </a:solidFill>
                              <a:latin typeface="Cambria Math" panose="02040503050406030204" pitchFamily="18" charset="0"/>
                            </a:rPr>
                            <m:t>𝑡</m:t>
                          </m:r>
                        </m:sub>
                      </m:sSub>
                      <m:r>
                        <m:rPr>
                          <m:sty m:val="p"/>
                        </m:rPr>
                        <a:rPr lang="en-US" altLang="zh-CN" sz="3200" smtClean="0">
                          <a:solidFill>
                            <a:schemeClr val="tx1"/>
                          </a:solidFill>
                          <a:latin typeface="Cambria Math" panose="02040503050406030204" pitchFamily="18" charset="0"/>
                        </a:rPr>
                        <m:t>P</m:t>
                      </m:r>
                    </m:oMath>
                  </m:oMathPara>
                </a14:m>
                <a:endParaRPr lang="en-US" altLang="zh-CN" sz="3200" dirty="0">
                  <a:solidFill>
                    <a:schemeClr val="tx1"/>
                  </a:solidFill>
                  <a:latin typeface="Arial" panose="020B0604020202020204" pitchFamily="34" charset="0"/>
                  <a:cs typeface="Arial" panose="020B0604020202020204" pitchFamily="34" charset="0"/>
                </a:endParaRPr>
              </a:p>
            </p:txBody>
          </p:sp>
        </mc:Choice>
        <mc:Fallback xmlns="">
          <p:sp>
            <p:nvSpPr>
              <p:cNvPr id="113" name="矩形 112"/>
              <p:cNvSpPr>
                <a:spLocks noRot="1" noChangeAspect="1" noMove="1" noResize="1" noEditPoints="1" noAdjustHandles="1" noChangeArrowheads="1" noChangeShapeType="1" noTextEdit="1"/>
              </p:cNvSpPr>
              <p:nvPr/>
            </p:nvSpPr>
            <p:spPr>
              <a:xfrm>
                <a:off x="7955907" y="5023879"/>
                <a:ext cx="2247991" cy="622735"/>
              </a:xfrm>
              <a:prstGeom prst="rect">
                <a:avLst/>
              </a:prstGeom>
              <a:blipFill>
                <a:blip r:embed="rId1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矩形 20"/>
              <p:cNvSpPr/>
              <p:nvPr/>
            </p:nvSpPr>
            <p:spPr>
              <a:xfrm>
                <a:off x="8610640" y="5871654"/>
                <a:ext cx="1438664" cy="584775"/>
              </a:xfrm>
              <a:prstGeom prst="rect">
                <a:avLst/>
              </a:prstGeom>
              <a:ln w="28575">
                <a:solidFill>
                  <a:schemeClr val="bg1"/>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3200" i="1">
                              <a:latin typeface="Cambria Math" panose="02040503050406030204" pitchFamily="18" charset="0"/>
                            </a:rPr>
                          </m:ctrlPr>
                        </m:sSubPr>
                        <m:e>
                          <m:r>
                            <a:rPr lang="en-US" altLang="zh-CN" sz="3200" i="1">
                              <a:latin typeface="Cambria Math" panose="02040503050406030204" pitchFamily="18" charset="0"/>
                            </a:rPr>
                            <m:t>𝑊</m:t>
                          </m:r>
                        </m:e>
                        <m:sub>
                          <m:r>
                            <a:rPr lang="en-US" altLang="zh-CN" sz="3200" i="1">
                              <a:latin typeface="Cambria Math" panose="02040503050406030204" pitchFamily="18" charset="0"/>
                            </a:rPr>
                            <m:t>𝑅𝐺𝐵𝑇</m:t>
                          </m:r>
                        </m:sub>
                      </m:sSub>
                    </m:oMath>
                  </m:oMathPara>
                </a14:m>
                <a:endParaRPr lang="zh-CN" altLang="en-US" sz="3200" dirty="0">
                  <a:latin typeface="Arial" panose="020B0604020202020204" pitchFamily="34" charset="0"/>
                  <a:cs typeface="Arial" panose="020B0604020202020204" pitchFamily="34" charset="0"/>
                </a:endParaRPr>
              </a:p>
            </p:txBody>
          </p:sp>
        </mc:Choice>
        <mc:Fallback xmlns="">
          <p:sp>
            <p:nvSpPr>
              <p:cNvPr id="21" name="矩形 20"/>
              <p:cNvSpPr>
                <a:spLocks noRot="1" noChangeAspect="1" noMove="1" noResize="1" noEditPoints="1" noAdjustHandles="1" noChangeArrowheads="1" noChangeShapeType="1" noTextEdit="1"/>
              </p:cNvSpPr>
              <p:nvPr/>
            </p:nvSpPr>
            <p:spPr>
              <a:xfrm>
                <a:off x="8610640" y="5871654"/>
                <a:ext cx="1438664" cy="584775"/>
              </a:xfrm>
              <a:prstGeom prst="rect">
                <a:avLst/>
              </a:prstGeom>
              <a:blipFill>
                <a:blip r:embed="rId11"/>
                <a:stretch>
                  <a:fillRect/>
                </a:stretch>
              </a:blipFill>
              <a:ln w="28575">
                <a:solidFill>
                  <a:schemeClr val="bg1"/>
                </a:solidFill>
              </a:ln>
            </p:spPr>
            <p:txBody>
              <a:bodyPr/>
              <a:lstStyle/>
              <a:p>
                <a:r>
                  <a:rPr lang="zh-CN" altLang="en-US">
                    <a:noFill/>
                  </a:rPr>
                  <a:t> </a:t>
                </a:r>
              </a:p>
            </p:txBody>
          </p:sp>
        </mc:Fallback>
      </mc:AlternateContent>
      <p:sp>
        <p:nvSpPr>
          <p:cNvPr id="114" name="右大括号 113"/>
          <p:cNvSpPr/>
          <p:nvPr/>
        </p:nvSpPr>
        <p:spPr>
          <a:xfrm rot="5400000">
            <a:off x="9197619" y="5278602"/>
            <a:ext cx="242117" cy="897765"/>
          </a:xfrm>
          <a:prstGeom prst="rightBrace">
            <a:avLst>
              <a:gd name="adj1" fmla="val 88687"/>
              <a:gd name="adj2" fmla="val 48877"/>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91" name="TextBox 35">
            <a:extLst>
              <a:ext uri="{FF2B5EF4-FFF2-40B4-BE49-F238E27FC236}">
                <a16:creationId xmlns:a16="http://schemas.microsoft.com/office/drawing/2014/main" id="{0E125B6D-BCAF-3B4A-B85E-679CC39F703B}"/>
              </a:ext>
            </a:extLst>
          </p:cNvPr>
          <p:cNvSpPr txBox="1"/>
          <p:nvPr/>
        </p:nvSpPr>
        <p:spPr>
          <a:xfrm>
            <a:off x="1047750" y="4167268"/>
            <a:ext cx="6117002" cy="461665"/>
          </a:xfrm>
          <a:prstGeom prst="rect">
            <a:avLst/>
          </a:prstGeom>
          <a:noFill/>
        </p:spPr>
        <p:txBody>
          <a:bodyPr wrap="square" rtlCol="0">
            <a:spAutoFit/>
          </a:bodyPr>
          <a:lstStyle/>
          <a:p>
            <a:pPr algn="ctr"/>
            <a:r>
              <a:rPr lang="en-US" altLang="zh-CN" sz="2400" dirty="0">
                <a:latin typeface="Arial" panose="020B0604020202020204" pitchFamily="34" charset="0"/>
                <a:cs typeface="Arial" panose="020B0604020202020204" pitchFamily="34" charset="0"/>
              </a:rPr>
              <a:t>Geometric palette P</a:t>
            </a:r>
          </a:p>
        </p:txBody>
      </p:sp>
      <mc:AlternateContent xmlns:mc="http://schemas.openxmlformats.org/markup-compatibility/2006" xmlns:a14="http://schemas.microsoft.com/office/drawing/2010/main">
        <mc:Choice Requires="a14">
          <p:sp>
            <p:nvSpPr>
              <p:cNvPr id="97" name="内容占位符 2"/>
              <p:cNvSpPr txBox="1">
                <a:spLocks/>
              </p:cNvSpPr>
              <p:nvPr/>
            </p:nvSpPr>
            <p:spPr>
              <a:xfrm>
                <a:off x="6356027" y="4076738"/>
                <a:ext cx="1617453" cy="4730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14:m>
                  <m:oMathPara xmlns:m="http://schemas.openxmlformats.org/officeDocument/2006/math">
                    <m:oMathParaPr>
                      <m:jc m:val="centerGroup"/>
                    </m:oMathParaPr>
                    <m:oMath xmlns:m="http://schemas.openxmlformats.org/officeDocument/2006/math">
                      <m:r>
                        <m:rPr>
                          <m:sty m:val="p"/>
                        </m:rPr>
                        <a:rPr lang="en-US" altLang="zh-CN" sz="2400" smtClean="0">
                          <a:latin typeface="Cambria Math" panose="02040503050406030204" pitchFamily="18" charset="0"/>
                        </a:rPr>
                        <m:t>p</m:t>
                      </m:r>
                      <m:r>
                        <a:rPr lang="en-US" altLang="zh-CN" sz="2400" b="0" i="0" smtClean="0">
                          <a:latin typeface="Cambria Math" panose="02040503050406030204" pitchFamily="18" charset="0"/>
                        </a:rPr>
                        <m:t>(</m:t>
                      </m:r>
                      <m:r>
                        <a:rPr lang="en-US" altLang="zh-CN" sz="2400" b="0" i="1" smtClean="0">
                          <a:latin typeface="Cambria Math" panose="02040503050406030204" pitchFamily="18" charset="0"/>
                        </a:rPr>
                        <m:t>𝑟</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𝑔</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𝑏</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𝑡</m:t>
                      </m:r>
                      <m:r>
                        <a:rPr lang="en-US" altLang="zh-CN" sz="2400" b="0" i="0" smtClean="0">
                          <a:latin typeface="Cambria Math" panose="02040503050406030204" pitchFamily="18" charset="0"/>
                        </a:rPr>
                        <m:t>)</m:t>
                      </m:r>
                    </m:oMath>
                  </m:oMathPara>
                </a14:m>
                <a:endParaRPr lang="zh-CN" altLang="en-US" sz="2400" dirty="0">
                  <a:latin typeface="Arial" panose="020B0604020202020204" pitchFamily="34" charset="0"/>
                  <a:cs typeface="Arial" panose="020B0604020202020204" pitchFamily="34" charset="0"/>
                </a:endParaRPr>
              </a:p>
            </p:txBody>
          </p:sp>
        </mc:Choice>
        <mc:Fallback xmlns="">
          <p:sp>
            <p:nvSpPr>
              <p:cNvPr id="97" name="内容占位符 2"/>
              <p:cNvSpPr txBox="1">
                <a:spLocks noRot="1" noChangeAspect="1" noMove="1" noResize="1" noEditPoints="1" noAdjustHandles="1" noChangeArrowheads="1" noChangeShapeType="1" noTextEdit="1"/>
              </p:cNvSpPr>
              <p:nvPr/>
            </p:nvSpPr>
            <p:spPr>
              <a:xfrm>
                <a:off x="6356027" y="4076738"/>
                <a:ext cx="1617453" cy="473074"/>
              </a:xfrm>
              <a:prstGeom prst="rect">
                <a:avLst/>
              </a:prstGeom>
              <a:blipFill>
                <a:blip r:embed="rId12"/>
                <a:stretch>
                  <a:fillRect l="-3019" b="-10390"/>
                </a:stretch>
              </a:blipFill>
            </p:spPr>
            <p:txBody>
              <a:bodyPr/>
              <a:lstStyle/>
              <a:p>
                <a:r>
                  <a:rPr lang="zh-CN" altLang="en-US">
                    <a:noFill/>
                  </a:rPr>
                  <a:t> </a:t>
                </a:r>
              </a:p>
            </p:txBody>
          </p:sp>
        </mc:Fallback>
      </mc:AlternateContent>
      <p:cxnSp>
        <p:nvCxnSpPr>
          <p:cNvPr id="98" name="直接箭头连接符 97"/>
          <p:cNvCxnSpPr>
            <a:stCxn id="97" idx="0"/>
            <a:endCxn id="189" idx="2"/>
          </p:cNvCxnSpPr>
          <p:nvPr/>
        </p:nvCxnSpPr>
        <p:spPr>
          <a:xfrm flipV="1">
            <a:off x="7164754" y="2986217"/>
            <a:ext cx="2480843" cy="1090521"/>
          </a:xfrm>
          <a:prstGeom prst="straightConnector1">
            <a:avLst/>
          </a:prstGeom>
          <a:ln w="952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9" name="直接连接符 98"/>
          <p:cNvCxnSpPr/>
          <p:nvPr/>
        </p:nvCxnSpPr>
        <p:spPr>
          <a:xfrm flipV="1">
            <a:off x="9207908" y="1978334"/>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2" name="文本框 101"/>
              <p:cNvSpPr txBox="1"/>
              <p:nvPr/>
            </p:nvSpPr>
            <p:spPr>
              <a:xfrm>
                <a:off x="2949852" y="3683611"/>
                <a:ext cx="950614"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b="0" i="1" smtClean="0">
                              <a:solidFill>
                                <a:srgbClr val="FF0000"/>
                              </a:solidFill>
                              <a:latin typeface="Cambria Math" panose="02040503050406030204" pitchFamily="18" charset="0"/>
                            </a:rPr>
                          </m:ctrlPr>
                        </m:sSubPr>
                        <m:e>
                          <m:r>
                            <a:rPr lang="en-US" altLang="zh-CN" sz="2000" b="0" i="1" smtClean="0">
                              <a:solidFill>
                                <a:srgbClr val="FF0000"/>
                              </a:solidFill>
                              <a:latin typeface="Cambria Math" panose="02040503050406030204" pitchFamily="18" charset="0"/>
                            </a:rPr>
                            <m:t>𝑉</m:t>
                          </m:r>
                        </m:e>
                        <m:sub>
                          <m:r>
                            <a:rPr lang="en-US" altLang="zh-CN" sz="2000" b="0" i="1" smtClean="0">
                              <a:solidFill>
                                <a:srgbClr val="FF0000"/>
                              </a:solidFill>
                              <a:latin typeface="Cambria Math" panose="02040503050406030204" pitchFamily="18" charset="0"/>
                            </a:rPr>
                            <m:t>𝑡</m:t>
                          </m:r>
                        </m:sub>
                      </m:sSub>
                    </m:oMath>
                  </m:oMathPara>
                </a14:m>
                <a:endParaRPr lang="zh-CN" altLang="en-US" sz="2000" dirty="0">
                  <a:latin typeface="Arial" panose="020B0604020202020204" pitchFamily="34" charset="0"/>
                  <a:cs typeface="Arial" panose="020B0604020202020204" pitchFamily="34" charset="0"/>
                </a:endParaRPr>
              </a:p>
            </p:txBody>
          </p:sp>
        </mc:Choice>
        <mc:Fallback xmlns="">
          <p:sp>
            <p:nvSpPr>
              <p:cNvPr id="102" name="文本框 101"/>
              <p:cNvSpPr txBox="1">
                <a:spLocks noRot="1" noChangeAspect="1" noMove="1" noResize="1" noEditPoints="1" noAdjustHandles="1" noChangeArrowheads="1" noChangeShapeType="1" noTextEdit="1"/>
              </p:cNvSpPr>
              <p:nvPr/>
            </p:nvSpPr>
            <p:spPr>
              <a:xfrm>
                <a:off x="2949852" y="3683611"/>
                <a:ext cx="950614" cy="307777"/>
              </a:xfrm>
              <a:prstGeom prst="rect">
                <a:avLst/>
              </a:prstGeom>
              <a:blipFill>
                <a:blip r:embed="rId13"/>
                <a:stretch>
                  <a:fillRect b="-17647"/>
                </a:stretch>
              </a:blipFill>
            </p:spPr>
            <p:txBody>
              <a:bodyPr/>
              <a:lstStyle/>
              <a:p>
                <a:r>
                  <a:rPr lang="zh-CN" altLang="en-US">
                    <a:noFill/>
                  </a:rPr>
                  <a:t> </a:t>
                </a:r>
              </a:p>
            </p:txBody>
          </p:sp>
        </mc:Fallback>
      </mc:AlternateContent>
      <p:sp>
        <p:nvSpPr>
          <p:cNvPr id="139" name="矩形 138"/>
          <p:cNvSpPr/>
          <p:nvPr/>
        </p:nvSpPr>
        <p:spPr>
          <a:xfrm>
            <a:off x="2733983" y="2342133"/>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40" name="任意多边形 139"/>
          <p:cNvSpPr/>
          <p:nvPr/>
        </p:nvSpPr>
        <p:spPr>
          <a:xfrm>
            <a:off x="3054276" y="2506852"/>
            <a:ext cx="616616" cy="939763"/>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10048 w 602901"/>
              <a:gd name="connsiteY0" fmla="*/ 0 h 1115367"/>
              <a:gd name="connsiteX1" fmla="*/ 0 w 602901"/>
              <a:gd name="connsiteY1" fmla="*/ 803868 h 1115367"/>
              <a:gd name="connsiteX2" fmla="*/ 602901 w 602901"/>
              <a:gd name="connsiteY2" fmla="*/ 1115367 h 1115367"/>
              <a:gd name="connsiteX3" fmla="*/ 544370 w 602901"/>
              <a:gd name="connsiteY3" fmla="*/ 450752 h 1115367"/>
              <a:gd name="connsiteX4" fmla="*/ 10048 w 602901"/>
              <a:gd name="connsiteY4" fmla="*/ 0 h 1115367"/>
              <a:gd name="connsiteX0" fmla="*/ 10048 w 544370"/>
              <a:gd name="connsiteY0" fmla="*/ 0 h 1077267"/>
              <a:gd name="connsiteX1" fmla="*/ 0 w 544370"/>
              <a:gd name="connsiteY1" fmla="*/ 803868 h 1077267"/>
              <a:gd name="connsiteX2" fmla="*/ 511461 w 544370"/>
              <a:gd name="connsiteY2" fmla="*/ 1077267 h 1077267"/>
              <a:gd name="connsiteX3" fmla="*/ 544370 w 544370"/>
              <a:gd name="connsiteY3" fmla="*/ 450752 h 1077267"/>
              <a:gd name="connsiteX4" fmla="*/ 10048 w 544370"/>
              <a:gd name="connsiteY4" fmla="*/ 0 h 1077267"/>
              <a:gd name="connsiteX0" fmla="*/ 10048 w 544370"/>
              <a:gd name="connsiteY0" fmla="*/ 0 h 985827"/>
              <a:gd name="connsiteX1" fmla="*/ 0 w 544370"/>
              <a:gd name="connsiteY1" fmla="*/ 712428 h 985827"/>
              <a:gd name="connsiteX2" fmla="*/ 511461 w 544370"/>
              <a:gd name="connsiteY2" fmla="*/ 985827 h 985827"/>
              <a:gd name="connsiteX3" fmla="*/ 544370 w 544370"/>
              <a:gd name="connsiteY3" fmla="*/ 359312 h 985827"/>
              <a:gd name="connsiteX4" fmla="*/ 10048 w 544370"/>
              <a:gd name="connsiteY4" fmla="*/ 0 h 985827"/>
              <a:gd name="connsiteX0" fmla="*/ 71008 w 605330"/>
              <a:gd name="connsiteY0" fmla="*/ 0 h 985827"/>
              <a:gd name="connsiteX1" fmla="*/ 0 w 605330"/>
              <a:gd name="connsiteY1" fmla="*/ 712428 h 985827"/>
              <a:gd name="connsiteX2" fmla="*/ 572421 w 605330"/>
              <a:gd name="connsiteY2" fmla="*/ 985827 h 985827"/>
              <a:gd name="connsiteX3" fmla="*/ 605330 w 605330"/>
              <a:gd name="connsiteY3" fmla="*/ 359312 h 985827"/>
              <a:gd name="connsiteX4" fmla="*/ 71008 w 605330"/>
              <a:gd name="connsiteY4" fmla="*/ 0 h 985827"/>
              <a:gd name="connsiteX0" fmla="*/ 71008 w 605330"/>
              <a:gd name="connsiteY0" fmla="*/ 0 h 985827"/>
              <a:gd name="connsiteX1" fmla="*/ 76981 w 605330"/>
              <a:gd name="connsiteY1" fmla="*/ 9406 h 985827"/>
              <a:gd name="connsiteX2" fmla="*/ 0 w 605330"/>
              <a:gd name="connsiteY2" fmla="*/ 712428 h 985827"/>
              <a:gd name="connsiteX3" fmla="*/ 572421 w 605330"/>
              <a:gd name="connsiteY3" fmla="*/ 985827 h 985827"/>
              <a:gd name="connsiteX4" fmla="*/ 605330 w 605330"/>
              <a:gd name="connsiteY4" fmla="*/ 359312 h 985827"/>
              <a:gd name="connsiteX5" fmla="*/ 71008 w 605330"/>
              <a:gd name="connsiteY5" fmla="*/ 0 h 985827"/>
              <a:gd name="connsiteX0" fmla="*/ 356758 w 605330"/>
              <a:gd name="connsiteY0" fmla="*/ 0 h 1000114"/>
              <a:gd name="connsiteX1" fmla="*/ 76981 w 605330"/>
              <a:gd name="connsiteY1" fmla="*/ 23693 h 1000114"/>
              <a:gd name="connsiteX2" fmla="*/ 0 w 605330"/>
              <a:gd name="connsiteY2" fmla="*/ 726715 h 1000114"/>
              <a:gd name="connsiteX3" fmla="*/ 572421 w 605330"/>
              <a:gd name="connsiteY3" fmla="*/ 1000114 h 1000114"/>
              <a:gd name="connsiteX4" fmla="*/ 605330 w 605330"/>
              <a:gd name="connsiteY4" fmla="*/ 373599 h 1000114"/>
              <a:gd name="connsiteX5" fmla="*/ 356758 w 605330"/>
              <a:gd name="connsiteY5" fmla="*/ 0 h 1000114"/>
              <a:gd name="connsiteX0" fmla="*/ 356758 w 614855"/>
              <a:gd name="connsiteY0" fmla="*/ 0 h 1000114"/>
              <a:gd name="connsiteX1" fmla="*/ 76981 w 614855"/>
              <a:gd name="connsiteY1" fmla="*/ 23693 h 1000114"/>
              <a:gd name="connsiteX2" fmla="*/ 0 w 614855"/>
              <a:gd name="connsiteY2" fmla="*/ 726715 h 1000114"/>
              <a:gd name="connsiteX3" fmla="*/ 572421 w 614855"/>
              <a:gd name="connsiteY3" fmla="*/ 1000114 h 1000114"/>
              <a:gd name="connsiteX4" fmla="*/ 614855 w 614855"/>
              <a:gd name="connsiteY4" fmla="*/ 345024 h 1000114"/>
              <a:gd name="connsiteX5" fmla="*/ 356758 w 614855"/>
              <a:gd name="connsiteY5" fmla="*/ 0 h 1000114"/>
              <a:gd name="connsiteX0" fmla="*/ 356758 w 614855"/>
              <a:gd name="connsiteY0" fmla="*/ 0 h 1000114"/>
              <a:gd name="connsiteX1" fmla="*/ 81743 w 614855"/>
              <a:gd name="connsiteY1" fmla="*/ 71318 h 1000114"/>
              <a:gd name="connsiteX2" fmla="*/ 0 w 614855"/>
              <a:gd name="connsiteY2" fmla="*/ 726715 h 1000114"/>
              <a:gd name="connsiteX3" fmla="*/ 572421 w 614855"/>
              <a:gd name="connsiteY3" fmla="*/ 1000114 h 1000114"/>
              <a:gd name="connsiteX4" fmla="*/ 614855 w 614855"/>
              <a:gd name="connsiteY4" fmla="*/ 345024 h 1000114"/>
              <a:gd name="connsiteX5" fmla="*/ 356758 w 614855"/>
              <a:gd name="connsiteY5" fmla="*/ 0 h 1000114"/>
              <a:gd name="connsiteX0" fmla="*/ 318658 w 576755"/>
              <a:gd name="connsiteY0" fmla="*/ 0 h 1000114"/>
              <a:gd name="connsiteX1" fmla="*/ 43643 w 576755"/>
              <a:gd name="connsiteY1" fmla="*/ 71318 h 1000114"/>
              <a:gd name="connsiteX2" fmla="*/ 0 w 576755"/>
              <a:gd name="connsiteY2" fmla="*/ 669565 h 1000114"/>
              <a:gd name="connsiteX3" fmla="*/ 534321 w 576755"/>
              <a:gd name="connsiteY3" fmla="*/ 1000114 h 1000114"/>
              <a:gd name="connsiteX4" fmla="*/ 576755 w 576755"/>
              <a:gd name="connsiteY4" fmla="*/ 345024 h 1000114"/>
              <a:gd name="connsiteX5" fmla="*/ 318658 w 576755"/>
              <a:gd name="connsiteY5" fmla="*/ 0 h 1000114"/>
              <a:gd name="connsiteX0" fmla="*/ 318658 w 576755"/>
              <a:gd name="connsiteY0" fmla="*/ 0 h 938201"/>
              <a:gd name="connsiteX1" fmla="*/ 43643 w 576755"/>
              <a:gd name="connsiteY1" fmla="*/ 71318 h 938201"/>
              <a:gd name="connsiteX2" fmla="*/ 0 w 576755"/>
              <a:gd name="connsiteY2" fmla="*/ 669565 h 938201"/>
              <a:gd name="connsiteX3" fmla="*/ 505746 w 576755"/>
              <a:gd name="connsiteY3" fmla="*/ 938201 h 938201"/>
              <a:gd name="connsiteX4" fmla="*/ 576755 w 576755"/>
              <a:gd name="connsiteY4" fmla="*/ 345024 h 938201"/>
              <a:gd name="connsiteX5" fmla="*/ 318658 w 576755"/>
              <a:gd name="connsiteY5" fmla="*/ 0 h 938201"/>
              <a:gd name="connsiteX0" fmla="*/ 576755 w 576755"/>
              <a:gd name="connsiteY0" fmla="*/ 273706 h 866883"/>
              <a:gd name="connsiteX1" fmla="*/ 43643 w 576755"/>
              <a:gd name="connsiteY1" fmla="*/ 0 h 866883"/>
              <a:gd name="connsiteX2" fmla="*/ 0 w 576755"/>
              <a:gd name="connsiteY2" fmla="*/ 598247 h 866883"/>
              <a:gd name="connsiteX3" fmla="*/ 505746 w 576755"/>
              <a:gd name="connsiteY3" fmla="*/ 866883 h 866883"/>
              <a:gd name="connsiteX4" fmla="*/ 576755 w 576755"/>
              <a:gd name="connsiteY4" fmla="*/ 273706 h 866883"/>
              <a:gd name="connsiteX0" fmla="*/ 576755 w 576755"/>
              <a:gd name="connsiteY0" fmla="*/ 273706 h 912150"/>
              <a:gd name="connsiteX1" fmla="*/ 43643 w 576755"/>
              <a:gd name="connsiteY1" fmla="*/ 0 h 912150"/>
              <a:gd name="connsiteX2" fmla="*/ 0 w 576755"/>
              <a:gd name="connsiteY2" fmla="*/ 598247 h 912150"/>
              <a:gd name="connsiteX3" fmla="*/ 541960 w 576755"/>
              <a:gd name="connsiteY3" fmla="*/ 912150 h 912150"/>
              <a:gd name="connsiteX4" fmla="*/ 576755 w 576755"/>
              <a:gd name="connsiteY4" fmla="*/ 273706 h 912150"/>
              <a:gd name="connsiteX0" fmla="*/ 631076 w 631076"/>
              <a:gd name="connsiteY0" fmla="*/ 328027 h 912150"/>
              <a:gd name="connsiteX1" fmla="*/ 43643 w 631076"/>
              <a:gd name="connsiteY1" fmla="*/ 0 h 912150"/>
              <a:gd name="connsiteX2" fmla="*/ 0 w 631076"/>
              <a:gd name="connsiteY2" fmla="*/ 598247 h 912150"/>
              <a:gd name="connsiteX3" fmla="*/ 541960 w 631076"/>
              <a:gd name="connsiteY3" fmla="*/ 912150 h 912150"/>
              <a:gd name="connsiteX4" fmla="*/ 631076 w 631076"/>
              <a:gd name="connsiteY4" fmla="*/ 328027 h 912150"/>
              <a:gd name="connsiteX0" fmla="*/ 612969 w 612969"/>
              <a:gd name="connsiteY0" fmla="*/ 328027 h 912150"/>
              <a:gd name="connsiteX1" fmla="*/ 43643 w 612969"/>
              <a:gd name="connsiteY1" fmla="*/ 0 h 912150"/>
              <a:gd name="connsiteX2" fmla="*/ 0 w 612969"/>
              <a:gd name="connsiteY2" fmla="*/ 598247 h 912150"/>
              <a:gd name="connsiteX3" fmla="*/ 541960 w 612969"/>
              <a:gd name="connsiteY3" fmla="*/ 912150 h 912150"/>
              <a:gd name="connsiteX4" fmla="*/ 612969 w 612969"/>
              <a:gd name="connsiteY4" fmla="*/ 328027 h 912150"/>
              <a:gd name="connsiteX0" fmla="*/ 612969 w 612969"/>
              <a:gd name="connsiteY0" fmla="*/ 309920 h 894043"/>
              <a:gd name="connsiteX1" fmla="*/ 52696 w 612969"/>
              <a:gd name="connsiteY1" fmla="*/ 0 h 894043"/>
              <a:gd name="connsiteX2" fmla="*/ 0 w 612969"/>
              <a:gd name="connsiteY2" fmla="*/ 580140 h 894043"/>
              <a:gd name="connsiteX3" fmla="*/ 541960 w 612969"/>
              <a:gd name="connsiteY3" fmla="*/ 894043 h 894043"/>
              <a:gd name="connsiteX4" fmla="*/ 612969 w 612969"/>
              <a:gd name="connsiteY4" fmla="*/ 309920 h 894043"/>
              <a:gd name="connsiteX0" fmla="*/ 603916 w 603916"/>
              <a:gd name="connsiteY0" fmla="*/ 309920 h 894043"/>
              <a:gd name="connsiteX1" fmla="*/ 43643 w 603916"/>
              <a:gd name="connsiteY1" fmla="*/ 0 h 894043"/>
              <a:gd name="connsiteX2" fmla="*/ 0 w 603916"/>
              <a:gd name="connsiteY2" fmla="*/ 652568 h 894043"/>
              <a:gd name="connsiteX3" fmla="*/ 532907 w 603916"/>
              <a:gd name="connsiteY3" fmla="*/ 894043 h 894043"/>
              <a:gd name="connsiteX4" fmla="*/ 603916 w 603916"/>
              <a:gd name="connsiteY4" fmla="*/ 309920 h 894043"/>
              <a:gd name="connsiteX0" fmla="*/ 616616 w 616616"/>
              <a:gd name="connsiteY0" fmla="*/ 309920 h 894043"/>
              <a:gd name="connsiteX1" fmla="*/ 56343 w 616616"/>
              <a:gd name="connsiteY1" fmla="*/ 0 h 894043"/>
              <a:gd name="connsiteX2" fmla="*/ 0 w 616616"/>
              <a:gd name="connsiteY2" fmla="*/ 697018 h 894043"/>
              <a:gd name="connsiteX3" fmla="*/ 545607 w 616616"/>
              <a:gd name="connsiteY3" fmla="*/ 894043 h 894043"/>
              <a:gd name="connsiteX4" fmla="*/ 616616 w 616616"/>
              <a:gd name="connsiteY4" fmla="*/ 309920 h 894043"/>
              <a:gd name="connsiteX0" fmla="*/ 616616 w 616616"/>
              <a:gd name="connsiteY0" fmla="*/ 309920 h 939763"/>
              <a:gd name="connsiteX1" fmla="*/ 56343 w 616616"/>
              <a:gd name="connsiteY1" fmla="*/ 0 h 939763"/>
              <a:gd name="connsiteX2" fmla="*/ 0 w 616616"/>
              <a:gd name="connsiteY2" fmla="*/ 697018 h 939763"/>
              <a:gd name="connsiteX3" fmla="*/ 545607 w 616616"/>
              <a:gd name="connsiteY3" fmla="*/ 939763 h 939763"/>
              <a:gd name="connsiteX4" fmla="*/ 616616 w 616616"/>
              <a:gd name="connsiteY4" fmla="*/ 309920 h 93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616" h="939763">
                <a:moveTo>
                  <a:pt x="616616" y="309920"/>
                </a:moveTo>
                <a:lnTo>
                  <a:pt x="56343" y="0"/>
                </a:lnTo>
                <a:lnTo>
                  <a:pt x="0" y="697018"/>
                </a:lnTo>
                <a:lnTo>
                  <a:pt x="545607" y="939763"/>
                </a:lnTo>
                <a:lnTo>
                  <a:pt x="616616" y="30992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141" name="组合 140"/>
          <p:cNvGrpSpPr/>
          <p:nvPr/>
        </p:nvGrpSpPr>
        <p:grpSpPr>
          <a:xfrm>
            <a:off x="893152" y="2276728"/>
            <a:ext cx="6447176" cy="1396885"/>
            <a:chOff x="893152" y="2276728"/>
            <a:chExt cx="6447176" cy="1396885"/>
          </a:xfrm>
        </p:grpSpPr>
        <p:grpSp>
          <p:nvGrpSpPr>
            <p:cNvPr id="142" name="组合 141"/>
            <p:cNvGrpSpPr/>
            <p:nvPr/>
          </p:nvGrpSpPr>
          <p:grpSpPr>
            <a:xfrm>
              <a:off x="6012630" y="2276728"/>
              <a:ext cx="1327698" cy="1338630"/>
              <a:chOff x="6059884" y="3150288"/>
              <a:chExt cx="1327698" cy="1338630"/>
            </a:xfrm>
          </p:grpSpPr>
          <p:sp>
            <p:nvSpPr>
              <p:cNvPr id="158" name="矩形 157"/>
              <p:cNvSpPr/>
              <p:nvPr/>
            </p:nvSpPr>
            <p:spPr>
              <a:xfrm>
                <a:off x="6059884" y="3150288"/>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任意多边形 158"/>
              <p:cNvSpPr/>
              <p:nvPr/>
            </p:nvSpPr>
            <p:spPr>
              <a:xfrm>
                <a:off x="6408361" y="3390865"/>
                <a:ext cx="592328" cy="788528"/>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 name="connsiteX0" fmla="*/ 222605 w 627888"/>
                  <a:gd name="connsiteY0" fmla="*/ 0 h 879968"/>
                  <a:gd name="connsiteX1" fmla="*/ 0 w 627888"/>
                  <a:gd name="connsiteY1" fmla="*/ 282560 h 879968"/>
                  <a:gd name="connsiteX2" fmla="*/ 103632 w 627888"/>
                  <a:gd name="connsiteY2" fmla="*/ 678800 h 879968"/>
                  <a:gd name="connsiteX3" fmla="*/ 542544 w 627888"/>
                  <a:gd name="connsiteY3" fmla="*/ 879968 h 879968"/>
                  <a:gd name="connsiteX4" fmla="*/ 627888 w 627888"/>
                  <a:gd name="connsiteY4" fmla="*/ 434960 h 879968"/>
                  <a:gd name="connsiteX5" fmla="*/ 222605 w 627888"/>
                  <a:gd name="connsiteY5" fmla="*/ 0 h 879968"/>
                  <a:gd name="connsiteX0" fmla="*/ 252750 w 627888"/>
                  <a:gd name="connsiteY0" fmla="*/ 0 h 879968"/>
                  <a:gd name="connsiteX1" fmla="*/ 0 w 627888"/>
                  <a:gd name="connsiteY1" fmla="*/ 282560 h 879968"/>
                  <a:gd name="connsiteX2" fmla="*/ 103632 w 627888"/>
                  <a:gd name="connsiteY2" fmla="*/ 678800 h 879968"/>
                  <a:gd name="connsiteX3" fmla="*/ 542544 w 627888"/>
                  <a:gd name="connsiteY3" fmla="*/ 879968 h 879968"/>
                  <a:gd name="connsiteX4" fmla="*/ 627888 w 627888"/>
                  <a:gd name="connsiteY4" fmla="*/ 434960 h 879968"/>
                  <a:gd name="connsiteX5" fmla="*/ 252750 w 627888"/>
                  <a:gd name="connsiteY5" fmla="*/ 0 h 879968"/>
                  <a:gd name="connsiteX0" fmla="*/ 252750 w 597408"/>
                  <a:gd name="connsiteY0" fmla="*/ 0 h 879968"/>
                  <a:gd name="connsiteX1" fmla="*/ 0 w 597408"/>
                  <a:gd name="connsiteY1" fmla="*/ 282560 h 879968"/>
                  <a:gd name="connsiteX2" fmla="*/ 103632 w 597408"/>
                  <a:gd name="connsiteY2" fmla="*/ 678800 h 879968"/>
                  <a:gd name="connsiteX3" fmla="*/ 542544 w 597408"/>
                  <a:gd name="connsiteY3" fmla="*/ 879968 h 879968"/>
                  <a:gd name="connsiteX4" fmla="*/ 597408 w 597408"/>
                  <a:gd name="connsiteY4" fmla="*/ 331328 h 879968"/>
                  <a:gd name="connsiteX5" fmla="*/ 252750 w 597408"/>
                  <a:gd name="connsiteY5" fmla="*/ 0 h 879968"/>
                  <a:gd name="connsiteX0" fmla="*/ 252750 w 597408"/>
                  <a:gd name="connsiteY0" fmla="*/ 0 h 788528"/>
                  <a:gd name="connsiteX1" fmla="*/ 0 w 597408"/>
                  <a:gd name="connsiteY1" fmla="*/ 282560 h 788528"/>
                  <a:gd name="connsiteX2" fmla="*/ 103632 w 597408"/>
                  <a:gd name="connsiteY2" fmla="*/ 678800 h 788528"/>
                  <a:gd name="connsiteX3" fmla="*/ 481584 w 597408"/>
                  <a:gd name="connsiteY3" fmla="*/ 788528 h 788528"/>
                  <a:gd name="connsiteX4" fmla="*/ 597408 w 597408"/>
                  <a:gd name="connsiteY4" fmla="*/ 331328 h 788528"/>
                  <a:gd name="connsiteX5" fmla="*/ 252750 w 597408"/>
                  <a:gd name="connsiteY5" fmla="*/ 0 h 788528"/>
                  <a:gd name="connsiteX0" fmla="*/ 252750 w 597408"/>
                  <a:gd name="connsiteY0" fmla="*/ 0 h 788528"/>
                  <a:gd name="connsiteX1" fmla="*/ 0 w 597408"/>
                  <a:gd name="connsiteY1" fmla="*/ 282560 h 788528"/>
                  <a:gd name="connsiteX2" fmla="*/ 91440 w 597408"/>
                  <a:gd name="connsiteY2" fmla="*/ 630032 h 788528"/>
                  <a:gd name="connsiteX3" fmla="*/ 481584 w 597408"/>
                  <a:gd name="connsiteY3" fmla="*/ 788528 h 788528"/>
                  <a:gd name="connsiteX4" fmla="*/ 597408 w 597408"/>
                  <a:gd name="connsiteY4" fmla="*/ 331328 h 788528"/>
                  <a:gd name="connsiteX5" fmla="*/ 252750 w 597408"/>
                  <a:gd name="connsiteY5" fmla="*/ 0 h 788528"/>
                  <a:gd name="connsiteX0" fmla="*/ 247670 w 592328"/>
                  <a:gd name="connsiteY0" fmla="*/ 0 h 788528"/>
                  <a:gd name="connsiteX1" fmla="*/ 0 w 592328"/>
                  <a:gd name="connsiteY1" fmla="*/ 226680 h 788528"/>
                  <a:gd name="connsiteX2" fmla="*/ 86360 w 592328"/>
                  <a:gd name="connsiteY2" fmla="*/ 630032 h 788528"/>
                  <a:gd name="connsiteX3" fmla="*/ 476504 w 592328"/>
                  <a:gd name="connsiteY3" fmla="*/ 788528 h 788528"/>
                  <a:gd name="connsiteX4" fmla="*/ 592328 w 592328"/>
                  <a:gd name="connsiteY4" fmla="*/ 331328 h 788528"/>
                  <a:gd name="connsiteX5" fmla="*/ 247670 w 592328"/>
                  <a:gd name="connsiteY5" fmla="*/ 0 h 78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328" h="788528">
                    <a:moveTo>
                      <a:pt x="247670" y="0"/>
                    </a:moveTo>
                    <a:lnTo>
                      <a:pt x="0" y="226680"/>
                    </a:lnTo>
                    <a:lnTo>
                      <a:pt x="86360" y="630032"/>
                    </a:lnTo>
                    <a:lnTo>
                      <a:pt x="476504" y="788528"/>
                    </a:lnTo>
                    <a:lnTo>
                      <a:pt x="592328" y="331328"/>
                    </a:lnTo>
                    <a:lnTo>
                      <a:pt x="24767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0" name="组合 159"/>
              <p:cNvGrpSpPr/>
              <p:nvPr/>
            </p:nvGrpSpPr>
            <p:grpSpPr>
              <a:xfrm>
                <a:off x="6349281" y="3337515"/>
                <a:ext cx="684175" cy="875794"/>
                <a:chOff x="9879996" y="5121927"/>
                <a:chExt cx="684175" cy="875794"/>
              </a:xfrm>
            </p:grpSpPr>
            <p:sp>
              <p:nvSpPr>
                <p:cNvPr id="161" name="Oval 78">
                  <a:extLst>
                    <a:ext uri="{FF2B5EF4-FFF2-40B4-BE49-F238E27FC236}">
                      <a16:creationId xmlns:a16="http://schemas.microsoft.com/office/drawing/2014/main" id="{827FC855-4BDC-9645-9D6D-92B6F022A356}"/>
                    </a:ext>
                  </a:extLst>
                </p:cNvPr>
                <p:cNvSpPr/>
                <p:nvPr/>
              </p:nvSpPr>
              <p:spPr>
                <a:xfrm>
                  <a:off x="9879996" y="534504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62" name="Oval 79">
                  <a:extLst>
                    <a:ext uri="{FF2B5EF4-FFF2-40B4-BE49-F238E27FC236}">
                      <a16:creationId xmlns:a16="http://schemas.microsoft.com/office/drawing/2014/main" id="{66500CF2-FF33-2940-BAE0-6142EBE2B1F3}"/>
                    </a:ext>
                  </a:extLst>
                </p:cNvPr>
                <p:cNvSpPr/>
                <p:nvPr/>
              </p:nvSpPr>
              <p:spPr>
                <a:xfrm>
                  <a:off x="10137653" y="5121927"/>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63" name="Oval 80">
                  <a:extLst>
                    <a:ext uri="{FF2B5EF4-FFF2-40B4-BE49-F238E27FC236}">
                      <a16:creationId xmlns:a16="http://schemas.microsoft.com/office/drawing/2014/main" id="{D692DAEC-41E4-624F-9DA4-46B4EC0A08AC}"/>
                    </a:ext>
                  </a:extLst>
                </p:cNvPr>
                <p:cNvSpPr/>
                <p:nvPr/>
              </p:nvSpPr>
              <p:spPr>
                <a:xfrm>
                  <a:off x="10456171" y="545623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64" name="Oval 81">
                  <a:extLst>
                    <a:ext uri="{FF2B5EF4-FFF2-40B4-BE49-F238E27FC236}">
                      <a16:creationId xmlns:a16="http://schemas.microsoft.com/office/drawing/2014/main" id="{FD57E963-C4FD-D345-B321-26BE9FFD9BF1}"/>
                    </a:ext>
                  </a:extLst>
                </p:cNvPr>
                <p:cNvSpPr/>
                <p:nvPr/>
              </p:nvSpPr>
              <p:spPr>
                <a:xfrm>
                  <a:off x="9974117" y="57318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65" name="Oval 82">
                  <a:extLst>
                    <a:ext uri="{FF2B5EF4-FFF2-40B4-BE49-F238E27FC236}">
                      <a16:creationId xmlns:a16="http://schemas.microsoft.com/office/drawing/2014/main" id="{1705314D-27FE-7443-B1E3-F8FD17FA4E6F}"/>
                    </a:ext>
                  </a:extLst>
                </p:cNvPr>
                <p:cNvSpPr/>
                <p:nvPr/>
              </p:nvSpPr>
              <p:spPr>
                <a:xfrm>
                  <a:off x="10361271" y="5889721"/>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grpSp>
          <p:nvGrpSpPr>
            <p:cNvPr id="143" name="组合 142"/>
            <p:cNvGrpSpPr/>
            <p:nvPr/>
          </p:nvGrpSpPr>
          <p:grpSpPr>
            <a:xfrm>
              <a:off x="893152" y="2334983"/>
              <a:ext cx="1327698" cy="1338630"/>
              <a:chOff x="940406" y="3208543"/>
              <a:chExt cx="1327698" cy="1338630"/>
            </a:xfrm>
          </p:grpSpPr>
          <p:sp>
            <p:nvSpPr>
              <p:cNvPr id="151" name="矩形 150"/>
              <p:cNvSpPr/>
              <p:nvPr/>
            </p:nvSpPr>
            <p:spPr>
              <a:xfrm>
                <a:off x="940406" y="3208543"/>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任意多边形 151"/>
              <p:cNvSpPr/>
              <p:nvPr/>
            </p:nvSpPr>
            <p:spPr>
              <a:xfrm>
                <a:off x="1244117" y="3395374"/>
                <a:ext cx="605330" cy="98582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10048 w 602901"/>
                  <a:gd name="connsiteY0" fmla="*/ 0 h 1115367"/>
                  <a:gd name="connsiteX1" fmla="*/ 0 w 602901"/>
                  <a:gd name="connsiteY1" fmla="*/ 803868 h 1115367"/>
                  <a:gd name="connsiteX2" fmla="*/ 602901 w 602901"/>
                  <a:gd name="connsiteY2" fmla="*/ 1115367 h 1115367"/>
                  <a:gd name="connsiteX3" fmla="*/ 544370 w 602901"/>
                  <a:gd name="connsiteY3" fmla="*/ 450752 h 1115367"/>
                  <a:gd name="connsiteX4" fmla="*/ 10048 w 602901"/>
                  <a:gd name="connsiteY4" fmla="*/ 0 h 1115367"/>
                  <a:gd name="connsiteX0" fmla="*/ 10048 w 544370"/>
                  <a:gd name="connsiteY0" fmla="*/ 0 h 1077267"/>
                  <a:gd name="connsiteX1" fmla="*/ 0 w 544370"/>
                  <a:gd name="connsiteY1" fmla="*/ 803868 h 1077267"/>
                  <a:gd name="connsiteX2" fmla="*/ 511461 w 544370"/>
                  <a:gd name="connsiteY2" fmla="*/ 1077267 h 1077267"/>
                  <a:gd name="connsiteX3" fmla="*/ 544370 w 544370"/>
                  <a:gd name="connsiteY3" fmla="*/ 450752 h 1077267"/>
                  <a:gd name="connsiteX4" fmla="*/ 10048 w 544370"/>
                  <a:gd name="connsiteY4" fmla="*/ 0 h 1077267"/>
                  <a:gd name="connsiteX0" fmla="*/ 10048 w 544370"/>
                  <a:gd name="connsiteY0" fmla="*/ 0 h 985827"/>
                  <a:gd name="connsiteX1" fmla="*/ 0 w 544370"/>
                  <a:gd name="connsiteY1" fmla="*/ 712428 h 985827"/>
                  <a:gd name="connsiteX2" fmla="*/ 511461 w 544370"/>
                  <a:gd name="connsiteY2" fmla="*/ 985827 h 985827"/>
                  <a:gd name="connsiteX3" fmla="*/ 544370 w 544370"/>
                  <a:gd name="connsiteY3" fmla="*/ 359312 h 985827"/>
                  <a:gd name="connsiteX4" fmla="*/ 10048 w 544370"/>
                  <a:gd name="connsiteY4" fmla="*/ 0 h 985827"/>
                  <a:gd name="connsiteX0" fmla="*/ 71008 w 605330"/>
                  <a:gd name="connsiteY0" fmla="*/ 0 h 985827"/>
                  <a:gd name="connsiteX1" fmla="*/ 0 w 605330"/>
                  <a:gd name="connsiteY1" fmla="*/ 712428 h 985827"/>
                  <a:gd name="connsiteX2" fmla="*/ 572421 w 605330"/>
                  <a:gd name="connsiteY2" fmla="*/ 985827 h 985827"/>
                  <a:gd name="connsiteX3" fmla="*/ 605330 w 605330"/>
                  <a:gd name="connsiteY3" fmla="*/ 359312 h 985827"/>
                  <a:gd name="connsiteX4" fmla="*/ 71008 w 605330"/>
                  <a:gd name="connsiteY4" fmla="*/ 0 h 985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330" h="985827">
                    <a:moveTo>
                      <a:pt x="71008" y="0"/>
                    </a:moveTo>
                    <a:lnTo>
                      <a:pt x="0" y="712428"/>
                    </a:lnTo>
                    <a:lnTo>
                      <a:pt x="572421" y="985827"/>
                    </a:lnTo>
                    <a:lnTo>
                      <a:pt x="605330" y="359312"/>
                    </a:lnTo>
                    <a:lnTo>
                      <a:pt x="7100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3" name="组合 152"/>
              <p:cNvGrpSpPr/>
              <p:nvPr/>
            </p:nvGrpSpPr>
            <p:grpSpPr>
              <a:xfrm>
                <a:off x="1195208" y="3361320"/>
                <a:ext cx="682950" cy="1066261"/>
                <a:chOff x="5016857" y="5091732"/>
                <a:chExt cx="682950" cy="1066261"/>
              </a:xfrm>
            </p:grpSpPr>
            <p:sp>
              <p:nvSpPr>
                <p:cNvPr id="154" name="Oval 68">
                  <a:extLst>
                    <a:ext uri="{FF2B5EF4-FFF2-40B4-BE49-F238E27FC236}">
                      <a16:creationId xmlns:a16="http://schemas.microsoft.com/office/drawing/2014/main" id="{C52417DA-C316-664F-8D1F-4617FC954115}"/>
                    </a:ext>
                  </a:extLst>
                </p:cNvPr>
                <p:cNvSpPr/>
                <p:nvPr/>
              </p:nvSpPr>
              <p:spPr>
                <a:xfrm>
                  <a:off x="5091788" y="50917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5" name="Oval 70">
                  <a:extLst>
                    <a:ext uri="{FF2B5EF4-FFF2-40B4-BE49-F238E27FC236}">
                      <a16:creationId xmlns:a16="http://schemas.microsoft.com/office/drawing/2014/main" id="{2DAF4F58-3C53-784B-9F59-99928283FCA7}"/>
                    </a:ext>
                  </a:extLst>
                </p:cNvPr>
                <p:cNvSpPr/>
                <p:nvPr/>
              </p:nvSpPr>
              <p:spPr>
                <a:xfrm>
                  <a:off x="501685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6" name="Oval 69">
                  <a:extLst>
                    <a:ext uri="{FF2B5EF4-FFF2-40B4-BE49-F238E27FC236}">
                      <a16:creationId xmlns:a16="http://schemas.microsoft.com/office/drawing/2014/main" id="{B6F42F02-D0FF-6646-B13A-89EA436CBFEC}"/>
                    </a:ext>
                  </a:extLst>
                </p:cNvPr>
                <p:cNvSpPr/>
                <p:nvPr/>
              </p:nvSpPr>
              <p:spPr>
                <a:xfrm>
                  <a:off x="5591807" y="540923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57" name="Oval 71">
                  <a:extLst>
                    <a:ext uri="{FF2B5EF4-FFF2-40B4-BE49-F238E27FC236}">
                      <a16:creationId xmlns:a16="http://schemas.microsoft.com/office/drawing/2014/main" id="{90A81153-8C6F-684F-B62B-1D2DA9315AB9}"/>
                    </a:ext>
                  </a:extLst>
                </p:cNvPr>
                <p:cNvSpPr/>
                <p:nvPr/>
              </p:nvSpPr>
              <p:spPr>
                <a:xfrm>
                  <a:off x="5561327" y="604999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cxnSp>
          <p:nvCxnSpPr>
            <p:cNvPr id="144" name="直接连接符 143"/>
            <p:cNvCxnSpPr>
              <a:stCxn id="156" idx="6"/>
              <a:endCxn id="163" idx="2"/>
            </p:cNvCxnSpPr>
            <p:nvPr/>
          </p:nvCxnSpPr>
          <p:spPr>
            <a:xfrm flipV="1">
              <a:off x="1830904" y="2852267"/>
              <a:ext cx="5047298" cy="6993"/>
            </a:xfrm>
            <a:prstGeom prst="line">
              <a:avLst/>
            </a:prstGeom>
          </p:spPr>
          <p:style>
            <a:lnRef idx="1">
              <a:schemeClr val="dk1"/>
            </a:lnRef>
            <a:fillRef idx="0">
              <a:schemeClr val="dk1"/>
            </a:fillRef>
            <a:effectRef idx="0">
              <a:schemeClr val="dk1"/>
            </a:effectRef>
            <a:fontRef idx="minor">
              <a:schemeClr val="tx1"/>
            </a:fontRef>
          </p:style>
        </p:cxnSp>
        <p:cxnSp>
          <p:nvCxnSpPr>
            <p:cNvPr id="145" name="直接连接符 144"/>
            <p:cNvCxnSpPr>
              <a:stCxn id="155" idx="6"/>
              <a:endCxn id="164" idx="2"/>
            </p:cNvCxnSpPr>
            <p:nvPr/>
          </p:nvCxnSpPr>
          <p:spPr>
            <a:xfrm flipV="1">
              <a:off x="1255954" y="3127859"/>
              <a:ext cx="5140194" cy="90998"/>
            </a:xfrm>
            <a:prstGeom prst="line">
              <a:avLst/>
            </a:prstGeom>
          </p:spPr>
          <p:style>
            <a:lnRef idx="1">
              <a:schemeClr val="dk1"/>
            </a:lnRef>
            <a:fillRef idx="0">
              <a:schemeClr val="dk1"/>
            </a:fillRef>
            <a:effectRef idx="0">
              <a:schemeClr val="dk1"/>
            </a:effectRef>
            <a:fontRef idx="minor">
              <a:schemeClr val="tx1"/>
            </a:fontRef>
          </p:style>
        </p:cxnSp>
        <p:cxnSp>
          <p:nvCxnSpPr>
            <p:cNvPr id="146" name="直接连接符 145"/>
            <p:cNvCxnSpPr>
              <a:stCxn id="157" idx="6"/>
              <a:endCxn id="165" idx="3"/>
            </p:cNvCxnSpPr>
            <p:nvPr/>
          </p:nvCxnSpPr>
          <p:spPr>
            <a:xfrm flipV="1">
              <a:off x="1800424" y="3323933"/>
              <a:ext cx="4998694" cy="176088"/>
            </a:xfrm>
            <a:prstGeom prst="line">
              <a:avLst/>
            </a:prstGeom>
          </p:spPr>
          <p:style>
            <a:lnRef idx="1">
              <a:schemeClr val="dk1"/>
            </a:lnRef>
            <a:fillRef idx="0">
              <a:schemeClr val="dk1"/>
            </a:fillRef>
            <a:effectRef idx="0">
              <a:schemeClr val="dk1"/>
            </a:effectRef>
            <a:fontRef idx="minor">
              <a:schemeClr val="tx1"/>
            </a:fontRef>
          </p:style>
        </p:cxnSp>
        <p:cxnSp>
          <p:nvCxnSpPr>
            <p:cNvPr id="147" name="直接连接符 146"/>
            <p:cNvCxnSpPr/>
            <p:nvPr/>
          </p:nvCxnSpPr>
          <p:spPr>
            <a:xfrm>
              <a:off x="4720190" y="2507415"/>
              <a:ext cx="1597653" cy="195470"/>
            </a:xfrm>
            <a:prstGeom prst="line">
              <a:avLst/>
            </a:prstGeom>
          </p:spPr>
          <p:style>
            <a:lnRef idx="1">
              <a:schemeClr val="dk1"/>
            </a:lnRef>
            <a:fillRef idx="0">
              <a:schemeClr val="dk1"/>
            </a:fillRef>
            <a:effectRef idx="0">
              <a:schemeClr val="dk1"/>
            </a:effectRef>
            <a:fontRef idx="minor">
              <a:schemeClr val="tx1"/>
            </a:fontRef>
          </p:style>
        </p:cxnSp>
        <p:cxnSp>
          <p:nvCxnSpPr>
            <p:cNvPr id="148" name="直接连接符 147"/>
            <p:cNvCxnSpPr/>
            <p:nvPr/>
          </p:nvCxnSpPr>
          <p:spPr>
            <a:xfrm flipV="1">
              <a:off x="1330885" y="2507415"/>
              <a:ext cx="3281305" cy="34345"/>
            </a:xfrm>
            <a:prstGeom prst="line">
              <a:avLst/>
            </a:prstGeom>
          </p:spPr>
          <p:style>
            <a:lnRef idx="1">
              <a:schemeClr val="dk1"/>
            </a:lnRef>
            <a:fillRef idx="0">
              <a:schemeClr val="dk1"/>
            </a:fillRef>
            <a:effectRef idx="0">
              <a:schemeClr val="dk1"/>
            </a:effectRef>
            <a:fontRef idx="minor">
              <a:schemeClr val="tx1"/>
            </a:fontRef>
          </p:style>
        </p:cxnSp>
        <p:cxnSp>
          <p:nvCxnSpPr>
            <p:cNvPr id="149" name="直接连接符 148"/>
            <p:cNvCxnSpPr/>
            <p:nvPr/>
          </p:nvCxnSpPr>
          <p:spPr>
            <a:xfrm flipV="1">
              <a:off x="4720190" y="2479771"/>
              <a:ext cx="1855310" cy="27644"/>
            </a:xfrm>
            <a:prstGeom prst="line">
              <a:avLst/>
            </a:prstGeom>
          </p:spPr>
          <p:style>
            <a:lnRef idx="1">
              <a:schemeClr val="dk1"/>
            </a:lnRef>
            <a:fillRef idx="0">
              <a:schemeClr val="dk1"/>
            </a:fillRef>
            <a:effectRef idx="0">
              <a:schemeClr val="dk1"/>
            </a:effectRef>
            <a:fontRef idx="minor">
              <a:schemeClr val="tx1"/>
            </a:fontRef>
          </p:style>
        </p:cxnSp>
        <p:sp>
          <p:nvSpPr>
            <p:cNvPr id="150" name="Oval 68">
              <a:extLst>
                <a:ext uri="{FF2B5EF4-FFF2-40B4-BE49-F238E27FC236}">
                  <a16:creationId xmlns:a16="http://schemas.microsoft.com/office/drawing/2014/main" id="{C52417DA-C316-664F-8D1F-4617FC954115}"/>
                </a:ext>
              </a:extLst>
            </p:cNvPr>
            <p:cNvSpPr/>
            <p:nvPr/>
          </p:nvSpPr>
          <p:spPr>
            <a:xfrm>
              <a:off x="4612190" y="2453415"/>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cxnSp>
        <p:nvCxnSpPr>
          <p:cNvPr id="166" name="直接箭头连接符 165"/>
          <p:cNvCxnSpPr>
            <a:stCxn id="97" idx="0"/>
            <a:endCxn id="172" idx="5"/>
          </p:cNvCxnSpPr>
          <p:nvPr/>
        </p:nvCxnSpPr>
        <p:spPr>
          <a:xfrm flipH="1" flipV="1">
            <a:off x="3335010" y="2797549"/>
            <a:ext cx="3829744" cy="1279189"/>
          </a:xfrm>
          <a:prstGeom prst="straightConnector1">
            <a:avLst/>
          </a:prstGeom>
          <a:ln w="952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67" name="组合 166"/>
          <p:cNvGrpSpPr/>
          <p:nvPr/>
        </p:nvGrpSpPr>
        <p:grpSpPr>
          <a:xfrm>
            <a:off x="3003922" y="2475436"/>
            <a:ext cx="706010" cy="1009212"/>
            <a:chOff x="3003922" y="2457330"/>
            <a:chExt cx="706010" cy="1009212"/>
          </a:xfrm>
        </p:grpSpPr>
        <p:sp>
          <p:nvSpPr>
            <p:cNvPr id="168" name="Oval 68">
              <a:extLst>
                <a:ext uri="{FF2B5EF4-FFF2-40B4-BE49-F238E27FC236}">
                  <a16:creationId xmlns:a16="http://schemas.microsoft.com/office/drawing/2014/main" id="{C52417DA-C316-664F-8D1F-4617FC954115}"/>
                </a:ext>
              </a:extLst>
            </p:cNvPr>
            <p:cNvSpPr/>
            <p:nvPr/>
          </p:nvSpPr>
          <p:spPr>
            <a:xfrm>
              <a:off x="3049054" y="2457330"/>
              <a:ext cx="108000" cy="108000"/>
            </a:xfrm>
            <a:prstGeom prst="ellipse">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169" name="Oval 70">
              <a:extLst>
                <a:ext uri="{FF2B5EF4-FFF2-40B4-BE49-F238E27FC236}">
                  <a16:creationId xmlns:a16="http://schemas.microsoft.com/office/drawing/2014/main" id="{2DAF4F58-3C53-784B-9F59-99928283FCA7}"/>
                </a:ext>
              </a:extLst>
            </p:cNvPr>
            <p:cNvSpPr/>
            <p:nvPr/>
          </p:nvSpPr>
          <p:spPr>
            <a:xfrm>
              <a:off x="3003922" y="3115383"/>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170" name="Oval 69">
              <a:extLst>
                <a:ext uri="{FF2B5EF4-FFF2-40B4-BE49-F238E27FC236}">
                  <a16:creationId xmlns:a16="http://schemas.microsoft.com/office/drawing/2014/main" id="{B6F42F02-D0FF-6646-B13A-89EA436CBFEC}"/>
                </a:ext>
              </a:extLst>
            </p:cNvPr>
            <p:cNvSpPr/>
            <p:nvPr/>
          </p:nvSpPr>
          <p:spPr>
            <a:xfrm>
              <a:off x="3601932" y="2782026"/>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171" name="Oval 71">
              <a:extLst>
                <a:ext uri="{FF2B5EF4-FFF2-40B4-BE49-F238E27FC236}">
                  <a16:creationId xmlns:a16="http://schemas.microsoft.com/office/drawing/2014/main" id="{90A81153-8C6F-684F-B62B-1D2DA9315AB9}"/>
                </a:ext>
              </a:extLst>
            </p:cNvPr>
            <p:cNvSpPr/>
            <p:nvPr/>
          </p:nvSpPr>
          <p:spPr>
            <a:xfrm>
              <a:off x="3544050" y="3358542"/>
              <a:ext cx="108000" cy="108000"/>
            </a:xfrm>
            <a:prstGeom prst="ellipse">
              <a:avLst/>
            </a:prstGeom>
            <a:solidFill>
              <a:schemeClr val="tx1">
                <a:lumMod val="65000"/>
                <a:lumOff val="3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grpSp>
      <p:sp>
        <p:nvSpPr>
          <p:cNvPr id="172" name="椭圆 171"/>
          <p:cNvSpPr/>
          <p:nvPr/>
        </p:nvSpPr>
        <p:spPr>
          <a:xfrm>
            <a:off x="3172408" y="2634947"/>
            <a:ext cx="190500" cy="190500"/>
          </a:xfrm>
          <a:prstGeom prst="ellipse">
            <a:avLst/>
          </a:prstGeom>
          <a:solidFill>
            <a:srgbClr val="83392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173" name="组合 172"/>
          <p:cNvGrpSpPr/>
          <p:nvPr/>
        </p:nvGrpSpPr>
        <p:grpSpPr>
          <a:xfrm>
            <a:off x="8560282" y="2169811"/>
            <a:ext cx="2337026" cy="1897402"/>
            <a:chOff x="8560282" y="2169811"/>
            <a:chExt cx="2337026" cy="1897402"/>
          </a:xfrm>
        </p:grpSpPr>
        <p:sp>
          <p:nvSpPr>
            <p:cNvPr id="174" name="任意多边形 173"/>
            <p:cNvSpPr/>
            <p:nvPr/>
          </p:nvSpPr>
          <p:spPr>
            <a:xfrm>
              <a:off x="9036453" y="2324511"/>
              <a:ext cx="1337871" cy="1207152"/>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10048 w 602901"/>
                <a:gd name="connsiteY0" fmla="*/ 0 h 1115367"/>
                <a:gd name="connsiteX1" fmla="*/ 0 w 602901"/>
                <a:gd name="connsiteY1" fmla="*/ 803868 h 1115367"/>
                <a:gd name="connsiteX2" fmla="*/ 602901 w 602901"/>
                <a:gd name="connsiteY2" fmla="*/ 1115367 h 1115367"/>
                <a:gd name="connsiteX3" fmla="*/ 544370 w 602901"/>
                <a:gd name="connsiteY3" fmla="*/ 450752 h 1115367"/>
                <a:gd name="connsiteX4" fmla="*/ 10048 w 602901"/>
                <a:gd name="connsiteY4" fmla="*/ 0 h 1115367"/>
                <a:gd name="connsiteX0" fmla="*/ 10048 w 544370"/>
                <a:gd name="connsiteY0" fmla="*/ 0 h 1077267"/>
                <a:gd name="connsiteX1" fmla="*/ 0 w 544370"/>
                <a:gd name="connsiteY1" fmla="*/ 803868 h 1077267"/>
                <a:gd name="connsiteX2" fmla="*/ 511461 w 544370"/>
                <a:gd name="connsiteY2" fmla="*/ 1077267 h 1077267"/>
                <a:gd name="connsiteX3" fmla="*/ 544370 w 544370"/>
                <a:gd name="connsiteY3" fmla="*/ 450752 h 1077267"/>
                <a:gd name="connsiteX4" fmla="*/ 10048 w 544370"/>
                <a:gd name="connsiteY4" fmla="*/ 0 h 1077267"/>
                <a:gd name="connsiteX0" fmla="*/ 10048 w 544370"/>
                <a:gd name="connsiteY0" fmla="*/ 0 h 985827"/>
                <a:gd name="connsiteX1" fmla="*/ 0 w 544370"/>
                <a:gd name="connsiteY1" fmla="*/ 712428 h 985827"/>
                <a:gd name="connsiteX2" fmla="*/ 511461 w 544370"/>
                <a:gd name="connsiteY2" fmla="*/ 985827 h 985827"/>
                <a:gd name="connsiteX3" fmla="*/ 544370 w 544370"/>
                <a:gd name="connsiteY3" fmla="*/ 359312 h 985827"/>
                <a:gd name="connsiteX4" fmla="*/ 10048 w 544370"/>
                <a:gd name="connsiteY4" fmla="*/ 0 h 985827"/>
                <a:gd name="connsiteX0" fmla="*/ 71008 w 605330"/>
                <a:gd name="connsiteY0" fmla="*/ 0 h 985827"/>
                <a:gd name="connsiteX1" fmla="*/ 0 w 605330"/>
                <a:gd name="connsiteY1" fmla="*/ 712428 h 985827"/>
                <a:gd name="connsiteX2" fmla="*/ 572421 w 605330"/>
                <a:gd name="connsiteY2" fmla="*/ 985827 h 985827"/>
                <a:gd name="connsiteX3" fmla="*/ 605330 w 605330"/>
                <a:gd name="connsiteY3" fmla="*/ 359312 h 985827"/>
                <a:gd name="connsiteX4" fmla="*/ 71008 w 605330"/>
                <a:gd name="connsiteY4" fmla="*/ 0 h 985827"/>
                <a:gd name="connsiteX0" fmla="*/ 71008 w 605330"/>
                <a:gd name="connsiteY0" fmla="*/ 0 h 985827"/>
                <a:gd name="connsiteX1" fmla="*/ 76981 w 605330"/>
                <a:gd name="connsiteY1" fmla="*/ 9406 h 985827"/>
                <a:gd name="connsiteX2" fmla="*/ 0 w 605330"/>
                <a:gd name="connsiteY2" fmla="*/ 712428 h 985827"/>
                <a:gd name="connsiteX3" fmla="*/ 572421 w 605330"/>
                <a:gd name="connsiteY3" fmla="*/ 985827 h 985827"/>
                <a:gd name="connsiteX4" fmla="*/ 605330 w 605330"/>
                <a:gd name="connsiteY4" fmla="*/ 359312 h 985827"/>
                <a:gd name="connsiteX5" fmla="*/ 71008 w 605330"/>
                <a:gd name="connsiteY5" fmla="*/ 0 h 985827"/>
                <a:gd name="connsiteX0" fmla="*/ 356758 w 605330"/>
                <a:gd name="connsiteY0" fmla="*/ 0 h 1000114"/>
                <a:gd name="connsiteX1" fmla="*/ 76981 w 605330"/>
                <a:gd name="connsiteY1" fmla="*/ 23693 h 1000114"/>
                <a:gd name="connsiteX2" fmla="*/ 0 w 605330"/>
                <a:gd name="connsiteY2" fmla="*/ 726715 h 1000114"/>
                <a:gd name="connsiteX3" fmla="*/ 572421 w 605330"/>
                <a:gd name="connsiteY3" fmla="*/ 1000114 h 1000114"/>
                <a:gd name="connsiteX4" fmla="*/ 605330 w 605330"/>
                <a:gd name="connsiteY4" fmla="*/ 373599 h 1000114"/>
                <a:gd name="connsiteX5" fmla="*/ 356758 w 605330"/>
                <a:gd name="connsiteY5" fmla="*/ 0 h 1000114"/>
                <a:gd name="connsiteX0" fmla="*/ 356758 w 614855"/>
                <a:gd name="connsiteY0" fmla="*/ 0 h 1000114"/>
                <a:gd name="connsiteX1" fmla="*/ 76981 w 614855"/>
                <a:gd name="connsiteY1" fmla="*/ 23693 h 1000114"/>
                <a:gd name="connsiteX2" fmla="*/ 0 w 614855"/>
                <a:gd name="connsiteY2" fmla="*/ 726715 h 1000114"/>
                <a:gd name="connsiteX3" fmla="*/ 572421 w 614855"/>
                <a:gd name="connsiteY3" fmla="*/ 1000114 h 1000114"/>
                <a:gd name="connsiteX4" fmla="*/ 614855 w 614855"/>
                <a:gd name="connsiteY4" fmla="*/ 345024 h 1000114"/>
                <a:gd name="connsiteX5" fmla="*/ 356758 w 614855"/>
                <a:gd name="connsiteY5" fmla="*/ 0 h 1000114"/>
                <a:gd name="connsiteX0" fmla="*/ 356758 w 614855"/>
                <a:gd name="connsiteY0" fmla="*/ 0 h 1000114"/>
                <a:gd name="connsiteX1" fmla="*/ 81743 w 614855"/>
                <a:gd name="connsiteY1" fmla="*/ 71318 h 1000114"/>
                <a:gd name="connsiteX2" fmla="*/ 0 w 614855"/>
                <a:gd name="connsiteY2" fmla="*/ 726715 h 1000114"/>
                <a:gd name="connsiteX3" fmla="*/ 572421 w 614855"/>
                <a:gd name="connsiteY3" fmla="*/ 1000114 h 1000114"/>
                <a:gd name="connsiteX4" fmla="*/ 614855 w 614855"/>
                <a:gd name="connsiteY4" fmla="*/ 345024 h 1000114"/>
                <a:gd name="connsiteX5" fmla="*/ 356758 w 614855"/>
                <a:gd name="connsiteY5" fmla="*/ 0 h 1000114"/>
                <a:gd name="connsiteX0" fmla="*/ 318658 w 576755"/>
                <a:gd name="connsiteY0" fmla="*/ 0 h 1000114"/>
                <a:gd name="connsiteX1" fmla="*/ 43643 w 576755"/>
                <a:gd name="connsiteY1" fmla="*/ 71318 h 1000114"/>
                <a:gd name="connsiteX2" fmla="*/ 0 w 576755"/>
                <a:gd name="connsiteY2" fmla="*/ 669565 h 1000114"/>
                <a:gd name="connsiteX3" fmla="*/ 534321 w 576755"/>
                <a:gd name="connsiteY3" fmla="*/ 1000114 h 1000114"/>
                <a:gd name="connsiteX4" fmla="*/ 576755 w 576755"/>
                <a:gd name="connsiteY4" fmla="*/ 345024 h 1000114"/>
                <a:gd name="connsiteX5" fmla="*/ 318658 w 576755"/>
                <a:gd name="connsiteY5" fmla="*/ 0 h 1000114"/>
                <a:gd name="connsiteX0" fmla="*/ 318658 w 576755"/>
                <a:gd name="connsiteY0" fmla="*/ 0 h 938201"/>
                <a:gd name="connsiteX1" fmla="*/ 43643 w 576755"/>
                <a:gd name="connsiteY1" fmla="*/ 71318 h 938201"/>
                <a:gd name="connsiteX2" fmla="*/ 0 w 576755"/>
                <a:gd name="connsiteY2" fmla="*/ 669565 h 938201"/>
                <a:gd name="connsiteX3" fmla="*/ 505746 w 576755"/>
                <a:gd name="connsiteY3" fmla="*/ 938201 h 938201"/>
                <a:gd name="connsiteX4" fmla="*/ 576755 w 576755"/>
                <a:gd name="connsiteY4" fmla="*/ 345024 h 938201"/>
                <a:gd name="connsiteX5" fmla="*/ 318658 w 576755"/>
                <a:gd name="connsiteY5" fmla="*/ 0 h 938201"/>
                <a:gd name="connsiteX0" fmla="*/ 581209 w 839306"/>
                <a:gd name="connsiteY0" fmla="*/ 0 h 938201"/>
                <a:gd name="connsiteX1" fmla="*/ 306194 w 839306"/>
                <a:gd name="connsiteY1" fmla="*/ 71318 h 938201"/>
                <a:gd name="connsiteX2" fmla="*/ 0 w 839306"/>
                <a:gd name="connsiteY2" fmla="*/ 904955 h 938201"/>
                <a:gd name="connsiteX3" fmla="*/ 768297 w 839306"/>
                <a:gd name="connsiteY3" fmla="*/ 938201 h 938201"/>
                <a:gd name="connsiteX4" fmla="*/ 839306 w 839306"/>
                <a:gd name="connsiteY4" fmla="*/ 345024 h 938201"/>
                <a:gd name="connsiteX5" fmla="*/ 581209 w 839306"/>
                <a:gd name="connsiteY5" fmla="*/ 0 h 938201"/>
                <a:gd name="connsiteX0" fmla="*/ 581209 w 867885"/>
                <a:gd name="connsiteY0" fmla="*/ 0 h 1028735"/>
                <a:gd name="connsiteX1" fmla="*/ 306194 w 867885"/>
                <a:gd name="connsiteY1" fmla="*/ 71318 h 1028735"/>
                <a:gd name="connsiteX2" fmla="*/ 0 w 867885"/>
                <a:gd name="connsiteY2" fmla="*/ 904955 h 1028735"/>
                <a:gd name="connsiteX3" fmla="*/ 867885 w 867885"/>
                <a:gd name="connsiteY3" fmla="*/ 1028735 h 1028735"/>
                <a:gd name="connsiteX4" fmla="*/ 839306 w 867885"/>
                <a:gd name="connsiteY4" fmla="*/ 345024 h 1028735"/>
                <a:gd name="connsiteX5" fmla="*/ 581209 w 867885"/>
                <a:gd name="connsiteY5" fmla="*/ 0 h 1028735"/>
                <a:gd name="connsiteX0" fmla="*/ 745795 w 1032471"/>
                <a:gd name="connsiteY0" fmla="*/ 0 h 1028735"/>
                <a:gd name="connsiteX1" fmla="*/ 0 w 1032471"/>
                <a:gd name="connsiteY1" fmla="*/ 288601 h 1028735"/>
                <a:gd name="connsiteX2" fmla="*/ 164586 w 1032471"/>
                <a:gd name="connsiteY2" fmla="*/ 904955 h 1028735"/>
                <a:gd name="connsiteX3" fmla="*/ 1032471 w 1032471"/>
                <a:gd name="connsiteY3" fmla="*/ 1028735 h 1028735"/>
                <a:gd name="connsiteX4" fmla="*/ 1003892 w 1032471"/>
                <a:gd name="connsiteY4" fmla="*/ 345024 h 1028735"/>
                <a:gd name="connsiteX5" fmla="*/ 745795 w 1032471"/>
                <a:gd name="connsiteY5" fmla="*/ 0 h 1028735"/>
                <a:gd name="connsiteX0" fmla="*/ 745795 w 1121587"/>
                <a:gd name="connsiteY0" fmla="*/ 0 h 1028735"/>
                <a:gd name="connsiteX1" fmla="*/ 0 w 1121587"/>
                <a:gd name="connsiteY1" fmla="*/ 288601 h 1028735"/>
                <a:gd name="connsiteX2" fmla="*/ 164586 w 1121587"/>
                <a:gd name="connsiteY2" fmla="*/ 904955 h 1028735"/>
                <a:gd name="connsiteX3" fmla="*/ 1032471 w 1121587"/>
                <a:gd name="connsiteY3" fmla="*/ 1028735 h 1028735"/>
                <a:gd name="connsiteX4" fmla="*/ 1121587 w 1121587"/>
                <a:gd name="connsiteY4" fmla="*/ 498933 h 1028735"/>
                <a:gd name="connsiteX5" fmla="*/ 745795 w 1121587"/>
                <a:gd name="connsiteY5" fmla="*/ 0 h 1028735"/>
                <a:gd name="connsiteX0" fmla="*/ 627394 w 1121587"/>
                <a:gd name="connsiteY0" fmla="*/ 0 h 1010628"/>
                <a:gd name="connsiteX1" fmla="*/ 0 w 1121587"/>
                <a:gd name="connsiteY1" fmla="*/ 270494 h 1010628"/>
                <a:gd name="connsiteX2" fmla="*/ 164586 w 1121587"/>
                <a:gd name="connsiteY2" fmla="*/ 886848 h 1010628"/>
                <a:gd name="connsiteX3" fmla="*/ 1032471 w 1121587"/>
                <a:gd name="connsiteY3" fmla="*/ 1010628 h 1010628"/>
                <a:gd name="connsiteX4" fmla="*/ 1121587 w 1121587"/>
                <a:gd name="connsiteY4" fmla="*/ 480826 h 1010628"/>
                <a:gd name="connsiteX5" fmla="*/ 627394 w 1121587"/>
                <a:gd name="connsiteY5" fmla="*/ 0 h 1010628"/>
                <a:gd name="connsiteX0" fmla="*/ 627394 w 1200521"/>
                <a:gd name="connsiteY0" fmla="*/ 0 h 1010628"/>
                <a:gd name="connsiteX1" fmla="*/ 0 w 1200521"/>
                <a:gd name="connsiteY1" fmla="*/ 270494 h 1010628"/>
                <a:gd name="connsiteX2" fmla="*/ 164586 w 1200521"/>
                <a:gd name="connsiteY2" fmla="*/ 886848 h 1010628"/>
                <a:gd name="connsiteX3" fmla="*/ 1032471 w 1200521"/>
                <a:gd name="connsiteY3" fmla="*/ 1010628 h 1010628"/>
                <a:gd name="connsiteX4" fmla="*/ 1200521 w 1200521"/>
                <a:gd name="connsiteY4" fmla="*/ 317864 h 1010628"/>
                <a:gd name="connsiteX5" fmla="*/ 627394 w 1200521"/>
                <a:gd name="connsiteY5" fmla="*/ 0 h 1010628"/>
                <a:gd name="connsiteX0" fmla="*/ 627394 w 1200521"/>
                <a:gd name="connsiteY0" fmla="*/ 0 h 1273179"/>
                <a:gd name="connsiteX1" fmla="*/ 0 w 1200521"/>
                <a:gd name="connsiteY1" fmla="*/ 533045 h 1273179"/>
                <a:gd name="connsiteX2" fmla="*/ 164586 w 1200521"/>
                <a:gd name="connsiteY2" fmla="*/ 1149399 h 1273179"/>
                <a:gd name="connsiteX3" fmla="*/ 1032471 w 1200521"/>
                <a:gd name="connsiteY3" fmla="*/ 1273179 h 1273179"/>
                <a:gd name="connsiteX4" fmla="*/ 1200521 w 1200521"/>
                <a:gd name="connsiteY4" fmla="*/ 580415 h 1273179"/>
                <a:gd name="connsiteX5" fmla="*/ 627394 w 1200521"/>
                <a:gd name="connsiteY5" fmla="*/ 0 h 1273179"/>
                <a:gd name="connsiteX0" fmla="*/ 627394 w 1200521"/>
                <a:gd name="connsiteY0" fmla="*/ 0 h 1273179"/>
                <a:gd name="connsiteX1" fmla="*/ 0 w 1200521"/>
                <a:gd name="connsiteY1" fmla="*/ 533045 h 1273179"/>
                <a:gd name="connsiteX2" fmla="*/ 172479 w 1200521"/>
                <a:gd name="connsiteY2" fmla="*/ 1221826 h 1273179"/>
                <a:gd name="connsiteX3" fmla="*/ 1032471 w 1200521"/>
                <a:gd name="connsiteY3" fmla="*/ 1273179 h 1273179"/>
                <a:gd name="connsiteX4" fmla="*/ 1200521 w 1200521"/>
                <a:gd name="connsiteY4" fmla="*/ 580415 h 1273179"/>
                <a:gd name="connsiteX5" fmla="*/ 627394 w 1200521"/>
                <a:gd name="connsiteY5" fmla="*/ 0 h 1273179"/>
                <a:gd name="connsiteX0" fmla="*/ 627394 w 1200521"/>
                <a:gd name="connsiteY0" fmla="*/ 0 h 1221826"/>
                <a:gd name="connsiteX1" fmla="*/ 0 w 1200521"/>
                <a:gd name="connsiteY1" fmla="*/ 533045 h 1221826"/>
                <a:gd name="connsiteX2" fmla="*/ 172479 w 1200521"/>
                <a:gd name="connsiteY2" fmla="*/ 1221826 h 1221826"/>
                <a:gd name="connsiteX3" fmla="*/ 1032471 w 1200521"/>
                <a:gd name="connsiteY3" fmla="*/ 1182644 h 1221826"/>
                <a:gd name="connsiteX4" fmla="*/ 1200521 w 1200521"/>
                <a:gd name="connsiteY4" fmla="*/ 580415 h 1221826"/>
                <a:gd name="connsiteX5" fmla="*/ 627394 w 1200521"/>
                <a:gd name="connsiteY5" fmla="*/ 0 h 1221826"/>
                <a:gd name="connsiteX0" fmla="*/ 627394 w 1153160"/>
                <a:gd name="connsiteY0" fmla="*/ 0 h 1221826"/>
                <a:gd name="connsiteX1" fmla="*/ 0 w 1153160"/>
                <a:gd name="connsiteY1" fmla="*/ 533045 h 1221826"/>
                <a:gd name="connsiteX2" fmla="*/ 172479 w 1153160"/>
                <a:gd name="connsiteY2" fmla="*/ 1221826 h 1221826"/>
                <a:gd name="connsiteX3" fmla="*/ 1032471 w 1153160"/>
                <a:gd name="connsiteY3" fmla="*/ 1182644 h 1221826"/>
                <a:gd name="connsiteX4" fmla="*/ 1153160 w 1153160"/>
                <a:gd name="connsiteY4" fmla="*/ 507987 h 1221826"/>
                <a:gd name="connsiteX5" fmla="*/ 627394 w 1153160"/>
                <a:gd name="connsiteY5" fmla="*/ 0 h 1221826"/>
                <a:gd name="connsiteX0" fmla="*/ 627394 w 1153160"/>
                <a:gd name="connsiteY0" fmla="*/ 0 h 1273179"/>
                <a:gd name="connsiteX1" fmla="*/ 0 w 1153160"/>
                <a:gd name="connsiteY1" fmla="*/ 533045 h 1273179"/>
                <a:gd name="connsiteX2" fmla="*/ 172479 w 1153160"/>
                <a:gd name="connsiteY2" fmla="*/ 1221826 h 1273179"/>
                <a:gd name="connsiteX3" fmla="*/ 1064045 w 1153160"/>
                <a:gd name="connsiteY3" fmla="*/ 1273179 h 1273179"/>
                <a:gd name="connsiteX4" fmla="*/ 1153160 w 1153160"/>
                <a:gd name="connsiteY4" fmla="*/ 507987 h 1273179"/>
                <a:gd name="connsiteX5" fmla="*/ 627394 w 1153160"/>
                <a:gd name="connsiteY5" fmla="*/ 0 h 1273179"/>
                <a:gd name="connsiteX0" fmla="*/ 1153160 w 1153160"/>
                <a:gd name="connsiteY0" fmla="*/ 0 h 765192"/>
                <a:gd name="connsiteX1" fmla="*/ 0 w 1153160"/>
                <a:gd name="connsiteY1" fmla="*/ 25058 h 765192"/>
                <a:gd name="connsiteX2" fmla="*/ 172479 w 1153160"/>
                <a:gd name="connsiteY2" fmla="*/ 713839 h 765192"/>
                <a:gd name="connsiteX3" fmla="*/ 1064045 w 1153160"/>
                <a:gd name="connsiteY3" fmla="*/ 765192 h 765192"/>
                <a:gd name="connsiteX4" fmla="*/ 1153160 w 1153160"/>
                <a:gd name="connsiteY4" fmla="*/ 0 h 765192"/>
                <a:gd name="connsiteX0" fmla="*/ 1153160 w 1153160"/>
                <a:gd name="connsiteY0" fmla="*/ 409282 h 1174474"/>
                <a:gd name="connsiteX1" fmla="*/ 0 w 1153160"/>
                <a:gd name="connsiteY1" fmla="*/ 0 h 1174474"/>
                <a:gd name="connsiteX2" fmla="*/ 172479 w 1153160"/>
                <a:gd name="connsiteY2" fmla="*/ 1123121 h 1174474"/>
                <a:gd name="connsiteX3" fmla="*/ 1064045 w 1153160"/>
                <a:gd name="connsiteY3" fmla="*/ 1174474 h 1174474"/>
                <a:gd name="connsiteX4" fmla="*/ 1153160 w 1153160"/>
                <a:gd name="connsiteY4" fmla="*/ 409282 h 1174474"/>
                <a:gd name="connsiteX0" fmla="*/ 1146516 w 1146516"/>
                <a:gd name="connsiteY0" fmla="*/ 424522 h 1189714"/>
                <a:gd name="connsiteX1" fmla="*/ 0 w 1146516"/>
                <a:gd name="connsiteY1" fmla="*/ 0 h 1189714"/>
                <a:gd name="connsiteX2" fmla="*/ 165835 w 1146516"/>
                <a:gd name="connsiteY2" fmla="*/ 1138361 h 1189714"/>
                <a:gd name="connsiteX3" fmla="*/ 1057401 w 1146516"/>
                <a:gd name="connsiteY3" fmla="*/ 1189714 h 1189714"/>
                <a:gd name="connsiteX4" fmla="*/ 1146516 w 1146516"/>
                <a:gd name="connsiteY4" fmla="*/ 424522 h 1189714"/>
                <a:gd name="connsiteX0" fmla="*/ 1166447 w 1166447"/>
                <a:gd name="connsiteY0" fmla="*/ 0 h 1207152"/>
                <a:gd name="connsiteX1" fmla="*/ 0 w 1166447"/>
                <a:gd name="connsiteY1" fmla="*/ 17438 h 1207152"/>
                <a:gd name="connsiteX2" fmla="*/ 165835 w 1166447"/>
                <a:gd name="connsiteY2" fmla="*/ 1155799 h 1207152"/>
                <a:gd name="connsiteX3" fmla="*/ 1057401 w 1166447"/>
                <a:gd name="connsiteY3" fmla="*/ 1207152 h 1207152"/>
                <a:gd name="connsiteX4" fmla="*/ 1166447 w 1166447"/>
                <a:gd name="connsiteY4" fmla="*/ 0 h 1207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447" h="1207152">
                  <a:moveTo>
                    <a:pt x="1166447" y="0"/>
                  </a:moveTo>
                  <a:lnTo>
                    <a:pt x="0" y="17438"/>
                  </a:lnTo>
                  <a:lnTo>
                    <a:pt x="165835" y="1155799"/>
                  </a:lnTo>
                  <a:lnTo>
                    <a:pt x="1057401" y="1207152"/>
                  </a:lnTo>
                  <a:lnTo>
                    <a:pt x="1166447"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175" name="组合 174"/>
            <p:cNvGrpSpPr/>
            <p:nvPr/>
          </p:nvGrpSpPr>
          <p:grpSpPr>
            <a:xfrm>
              <a:off x="8986210" y="2270405"/>
              <a:ext cx="1428708" cy="1300890"/>
              <a:chOff x="4536286" y="5078016"/>
              <a:chExt cx="1428708" cy="1300890"/>
            </a:xfrm>
          </p:grpSpPr>
          <p:sp>
            <p:nvSpPr>
              <p:cNvPr id="185" name="Oval 68">
                <a:extLst>
                  <a:ext uri="{FF2B5EF4-FFF2-40B4-BE49-F238E27FC236}">
                    <a16:creationId xmlns:a16="http://schemas.microsoft.com/office/drawing/2014/main" id="{C52417DA-C316-664F-8D1F-4617FC954115}"/>
                  </a:ext>
                </a:extLst>
              </p:cNvPr>
              <p:cNvSpPr/>
              <p:nvPr/>
            </p:nvSpPr>
            <p:spPr>
              <a:xfrm>
                <a:off x="4536286" y="5102505"/>
                <a:ext cx="108000" cy="108000"/>
              </a:xfrm>
              <a:prstGeom prst="ellipse">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186" name="Oval 70">
                <a:extLst>
                  <a:ext uri="{FF2B5EF4-FFF2-40B4-BE49-F238E27FC236}">
                    <a16:creationId xmlns:a16="http://schemas.microsoft.com/office/drawing/2014/main" id="{2DAF4F58-3C53-784B-9F59-99928283FCA7}"/>
                  </a:ext>
                </a:extLst>
              </p:cNvPr>
              <p:cNvSpPr/>
              <p:nvPr/>
            </p:nvSpPr>
            <p:spPr>
              <a:xfrm>
                <a:off x="4729953" y="6215373"/>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187" name="Oval 69">
                <a:extLst>
                  <a:ext uri="{FF2B5EF4-FFF2-40B4-BE49-F238E27FC236}">
                    <a16:creationId xmlns:a16="http://schemas.microsoft.com/office/drawing/2014/main" id="{B6F42F02-D0FF-6646-B13A-89EA436CBFEC}"/>
                  </a:ext>
                </a:extLst>
              </p:cNvPr>
              <p:cNvSpPr/>
              <p:nvPr/>
            </p:nvSpPr>
            <p:spPr>
              <a:xfrm>
                <a:off x="5856994" y="5078016"/>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188" name="Oval 71">
                <a:extLst>
                  <a:ext uri="{FF2B5EF4-FFF2-40B4-BE49-F238E27FC236}">
                    <a16:creationId xmlns:a16="http://schemas.microsoft.com/office/drawing/2014/main" id="{90A81153-8C6F-684F-B62B-1D2DA9315AB9}"/>
                  </a:ext>
                </a:extLst>
              </p:cNvPr>
              <p:cNvSpPr/>
              <p:nvPr/>
            </p:nvSpPr>
            <p:spPr>
              <a:xfrm>
                <a:off x="5722887" y="6270906"/>
                <a:ext cx="108000" cy="108000"/>
              </a:xfrm>
              <a:prstGeom prst="ellipse">
                <a:avLst/>
              </a:prstGeom>
              <a:solidFill>
                <a:schemeClr val="tx1">
                  <a:lumMod val="65000"/>
                  <a:lumOff val="3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76" name="文本框 175"/>
                <p:cNvSpPr txBox="1"/>
                <p:nvPr/>
              </p:nvSpPr>
              <p:spPr>
                <a:xfrm>
                  <a:off x="9265540" y="3759436"/>
                  <a:ext cx="950614"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b="0" i="1" smtClean="0">
                                <a:solidFill>
                                  <a:srgbClr val="FF0000"/>
                                </a:solidFill>
                                <a:latin typeface="Cambria Math" panose="02040503050406030204" pitchFamily="18" charset="0"/>
                              </a:rPr>
                            </m:ctrlPr>
                          </m:sSubPr>
                          <m:e>
                            <m:r>
                              <a:rPr lang="en-US" altLang="zh-CN" sz="2000" b="0" i="1" smtClean="0">
                                <a:solidFill>
                                  <a:srgbClr val="FF0000"/>
                                </a:solidFill>
                                <a:latin typeface="Cambria Math" panose="02040503050406030204" pitchFamily="18" charset="0"/>
                              </a:rPr>
                              <m:t>𝑉</m:t>
                            </m:r>
                          </m:e>
                          <m:sub>
                            <m:r>
                              <a:rPr lang="en-US" altLang="zh-CN" sz="2000" b="0" i="1" smtClean="0">
                                <a:solidFill>
                                  <a:srgbClr val="FF0000"/>
                                </a:solidFill>
                                <a:latin typeface="Cambria Math" panose="02040503050406030204" pitchFamily="18" charset="0"/>
                              </a:rPr>
                              <m:t>𝑡</m:t>
                            </m:r>
                          </m:sub>
                        </m:sSub>
                      </m:oMath>
                    </m:oMathPara>
                  </a14:m>
                  <a:endParaRPr lang="zh-CN" altLang="en-US" sz="2000" dirty="0">
                    <a:latin typeface="Arial" panose="020B0604020202020204" pitchFamily="34" charset="0"/>
                    <a:cs typeface="Arial" panose="020B0604020202020204" pitchFamily="34" charset="0"/>
                  </a:endParaRPr>
                </a:p>
              </p:txBody>
            </p:sp>
          </mc:Choice>
          <mc:Fallback xmlns="">
            <p:sp>
              <p:nvSpPr>
                <p:cNvPr id="176" name="文本框 175"/>
                <p:cNvSpPr txBox="1">
                  <a:spLocks noRot="1" noChangeAspect="1" noMove="1" noResize="1" noEditPoints="1" noAdjustHandles="1" noChangeArrowheads="1" noChangeShapeType="1" noTextEdit="1"/>
                </p:cNvSpPr>
                <p:nvPr/>
              </p:nvSpPr>
              <p:spPr>
                <a:xfrm>
                  <a:off x="9265540" y="3759436"/>
                  <a:ext cx="950614" cy="307777"/>
                </a:xfrm>
                <a:prstGeom prst="rect">
                  <a:avLst/>
                </a:prstGeom>
                <a:blipFill>
                  <a:blip r:embed="rId14"/>
                  <a:stretch>
                    <a:fillRect b="-16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7" name="文本框 176"/>
                <p:cNvSpPr txBox="1"/>
                <p:nvPr/>
              </p:nvSpPr>
              <p:spPr>
                <a:xfrm>
                  <a:off x="8560282" y="2175908"/>
                  <a:ext cx="482390" cy="3091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2000" b="0" i="1" dirty="0" smtClean="0">
                                <a:solidFill>
                                  <a:srgbClr val="FF0000"/>
                                </a:solidFill>
                                <a:latin typeface="Cambria Math" panose="02040503050406030204" pitchFamily="18" charset="0"/>
                              </a:rPr>
                            </m:ctrlPr>
                          </m:sSubSupPr>
                          <m:e>
                            <m:r>
                              <a:rPr lang="en-US" altLang="zh-CN" sz="2000" b="0" i="1" dirty="0" smtClean="0">
                                <a:solidFill>
                                  <a:srgbClr val="FF0000"/>
                                </a:solidFill>
                                <a:latin typeface="Cambria Math" panose="02040503050406030204" pitchFamily="18" charset="0"/>
                              </a:rPr>
                              <m:t>𝑉</m:t>
                            </m:r>
                          </m:e>
                          <m:sub>
                            <m:r>
                              <a:rPr lang="en-US" altLang="zh-CN" sz="2000" b="0" i="1" dirty="0" smtClean="0">
                                <a:solidFill>
                                  <a:srgbClr val="FF0000"/>
                                </a:solidFill>
                                <a:latin typeface="Cambria Math" panose="02040503050406030204" pitchFamily="18" charset="0"/>
                              </a:rPr>
                              <m:t>𝑡</m:t>
                            </m:r>
                          </m:sub>
                          <m:sup>
                            <m:r>
                              <a:rPr lang="en-US" altLang="zh-CN" sz="2000" b="0" i="1" dirty="0" smtClean="0">
                                <a:solidFill>
                                  <a:srgbClr val="FF0000"/>
                                </a:solidFill>
                                <a:latin typeface="Cambria Math" panose="02040503050406030204" pitchFamily="18" charset="0"/>
                              </a:rPr>
                              <m:t>0</m:t>
                            </m:r>
                          </m:sup>
                        </m:sSubSup>
                      </m:oMath>
                    </m:oMathPara>
                  </a14:m>
                  <a:endParaRPr lang="zh-CN" altLang="en-US" sz="2000" dirty="0">
                    <a:solidFill>
                      <a:srgbClr val="FF0000"/>
                    </a:solidFill>
                    <a:latin typeface="Arial" panose="020B0604020202020204" pitchFamily="34" charset="0"/>
                    <a:cs typeface="Arial" panose="020B0604020202020204" pitchFamily="34" charset="0"/>
                  </a:endParaRPr>
                </a:p>
              </p:txBody>
            </p:sp>
          </mc:Choice>
          <mc:Fallback xmlns="">
            <p:sp>
              <p:nvSpPr>
                <p:cNvPr id="177" name="文本框 176"/>
                <p:cNvSpPr txBox="1">
                  <a:spLocks noRot="1" noChangeAspect="1" noMove="1" noResize="1" noEditPoints="1" noAdjustHandles="1" noChangeArrowheads="1" noChangeShapeType="1" noTextEdit="1"/>
                </p:cNvSpPr>
                <p:nvPr/>
              </p:nvSpPr>
              <p:spPr>
                <a:xfrm>
                  <a:off x="8560282" y="2175908"/>
                  <a:ext cx="482390" cy="309187"/>
                </a:xfrm>
                <a:prstGeom prst="rect">
                  <a:avLst/>
                </a:prstGeom>
                <a:blipFill>
                  <a:blip r:embed="rId15"/>
                  <a:stretch>
                    <a:fillRect t="-3922" b="-1764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8" name="文本框 177"/>
                <p:cNvSpPr txBox="1"/>
                <p:nvPr/>
              </p:nvSpPr>
              <p:spPr>
                <a:xfrm>
                  <a:off x="8743579" y="3392296"/>
                  <a:ext cx="482390" cy="3091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2000" b="0" i="1" dirty="0" smtClean="0">
                                <a:solidFill>
                                  <a:srgbClr val="FF0000"/>
                                </a:solidFill>
                                <a:latin typeface="Cambria Math" panose="02040503050406030204" pitchFamily="18" charset="0"/>
                              </a:rPr>
                            </m:ctrlPr>
                          </m:sSubSupPr>
                          <m:e>
                            <m:r>
                              <a:rPr lang="en-US" altLang="zh-CN" sz="2000" b="0" i="1" dirty="0" smtClean="0">
                                <a:solidFill>
                                  <a:srgbClr val="FF0000"/>
                                </a:solidFill>
                                <a:latin typeface="Cambria Math" panose="02040503050406030204" pitchFamily="18" charset="0"/>
                              </a:rPr>
                              <m:t>𝑉</m:t>
                            </m:r>
                          </m:e>
                          <m:sub>
                            <m:r>
                              <a:rPr lang="en-US" altLang="zh-CN" sz="2000" b="0" i="1" dirty="0" smtClean="0">
                                <a:solidFill>
                                  <a:srgbClr val="FF0000"/>
                                </a:solidFill>
                                <a:latin typeface="Cambria Math" panose="02040503050406030204" pitchFamily="18" charset="0"/>
                              </a:rPr>
                              <m:t>𝑡</m:t>
                            </m:r>
                          </m:sub>
                          <m:sup>
                            <m:r>
                              <a:rPr lang="en-US" altLang="zh-CN" sz="2000" b="0" i="1" dirty="0" smtClean="0">
                                <a:solidFill>
                                  <a:srgbClr val="FF0000"/>
                                </a:solidFill>
                                <a:latin typeface="Cambria Math" panose="02040503050406030204" pitchFamily="18" charset="0"/>
                              </a:rPr>
                              <m:t>1</m:t>
                            </m:r>
                          </m:sup>
                        </m:sSubSup>
                      </m:oMath>
                    </m:oMathPara>
                  </a14:m>
                  <a:endParaRPr lang="zh-CN" altLang="en-US" sz="2000" dirty="0">
                    <a:solidFill>
                      <a:srgbClr val="FF0000"/>
                    </a:solidFill>
                    <a:latin typeface="Arial" panose="020B0604020202020204" pitchFamily="34" charset="0"/>
                    <a:cs typeface="Arial" panose="020B0604020202020204" pitchFamily="34" charset="0"/>
                  </a:endParaRPr>
                </a:p>
              </p:txBody>
            </p:sp>
          </mc:Choice>
          <mc:Fallback xmlns="">
            <p:sp>
              <p:nvSpPr>
                <p:cNvPr id="178" name="文本框 177"/>
                <p:cNvSpPr txBox="1">
                  <a:spLocks noRot="1" noChangeAspect="1" noMove="1" noResize="1" noEditPoints="1" noAdjustHandles="1" noChangeArrowheads="1" noChangeShapeType="1" noTextEdit="1"/>
                </p:cNvSpPr>
                <p:nvPr/>
              </p:nvSpPr>
              <p:spPr>
                <a:xfrm>
                  <a:off x="8743579" y="3392296"/>
                  <a:ext cx="482390" cy="309187"/>
                </a:xfrm>
                <a:prstGeom prst="rect">
                  <a:avLst/>
                </a:prstGeom>
                <a:blipFill>
                  <a:blip r:embed="rId16"/>
                  <a:stretch>
                    <a:fillRect t="-1961" b="-1568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9" name="文本框 178"/>
                <p:cNvSpPr txBox="1"/>
                <p:nvPr/>
              </p:nvSpPr>
              <p:spPr>
                <a:xfrm>
                  <a:off x="10275095" y="3423578"/>
                  <a:ext cx="482390" cy="3091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2000" b="0" i="1" dirty="0" smtClean="0">
                                <a:solidFill>
                                  <a:srgbClr val="FF0000"/>
                                </a:solidFill>
                                <a:latin typeface="Cambria Math" panose="02040503050406030204" pitchFamily="18" charset="0"/>
                              </a:rPr>
                            </m:ctrlPr>
                          </m:sSubSupPr>
                          <m:e>
                            <m:r>
                              <a:rPr lang="en-US" altLang="zh-CN" sz="2000" b="0" i="1" dirty="0" smtClean="0">
                                <a:solidFill>
                                  <a:srgbClr val="FF0000"/>
                                </a:solidFill>
                                <a:latin typeface="Cambria Math" panose="02040503050406030204" pitchFamily="18" charset="0"/>
                              </a:rPr>
                              <m:t>𝑉</m:t>
                            </m:r>
                          </m:e>
                          <m:sub>
                            <m:r>
                              <a:rPr lang="en-US" altLang="zh-CN" sz="2000" b="0" i="1" dirty="0" smtClean="0">
                                <a:solidFill>
                                  <a:srgbClr val="FF0000"/>
                                </a:solidFill>
                                <a:latin typeface="Cambria Math" panose="02040503050406030204" pitchFamily="18" charset="0"/>
                              </a:rPr>
                              <m:t>𝑡</m:t>
                            </m:r>
                          </m:sub>
                          <m:sup>
                            <m:r>
                              <a:rPr lang="en-US" altLang="zh-CN" sz="2000" b="0" i="1" dirty="0" smtClean="0">
                                <a:solidFill>
                                  <a:srgbClr val="FF0000"/>
                                </a:solidFill>
                                <a:latin typeface="Cambria Math" panose="02040503050406030204" pitchFamily="18" charset="0"/>
                              </a:rPr>
                              <m:t>2</m:t>
                            </m:r>
                          </m:sup>
                        </m:sSubSup>
                      </m:oMath>
                    </m:oMathPara>
                  </a14:m>
                  <a:endParaRPr lang="zh-CN" altLang="en-US" sz="2000" dirty="0">
                    <a:solidFill>
                      <a:srgbClr val="FF0000"/>
                    </a:solidFill>
                    <a:latin typeface="Arial" panose="020B0604020202020204" pitchFamily="34" charset="0"/>
                    <a:cs typeface="Arial" panose="020B0604020202020204" pitchFamily="34" charset="0"/>
                  </a:endParaRPr>
                </a:p>
              </p:txBody>
            </p:sp>
          </mc:Choice>
          <mc:Fallback xmlns="">
            <p:sp>
              <p:nvSpPr>
                <p:cNvPr id="179" name="文本框 178"/>
                <p:cNvSpPr txBox="1">
                  <a:spLocks noRot="1" noChangeAspect="1" noMove="1" noResize="1" noEditPoints="1" noAdjustHandles="1" noChangeArrowheads="1" noChangeShapeType="1" noTextEdit="1"/>
                </p:cNvSpPr>
                <p:nvPr/>
              </p:nvSpPr>
              <p:spPr>
                <a:xfrm>
                  <a:off x="10275095" y="3423578"/>
                  <a:ext cx="482390" cy="309187"/>
                </a:xfrm>
                <a:prstGeom prst="rect">
                  <a:avLst/>
                </a:prstGeom>
                <a:blipFill>
                  <a:blip r:embed="rId17"/>
                  <a:stretch>
                    <a:fillRect t="-4000" b="-2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0" name="文本框 179"/>
                <p:cNvSpPr txBox="1"/>
                <p:nvPr/>
              </p:nvSpPr>
              <p:spPr>
                <a:xfrm>
                  <a:off x="10414918" y="2169811"/>
                  <a:ext cx="482390" cy="3091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2000" b="0" i="1" dirty="0" smtClean="0">
                                <a:solidFill>
                                  <a:srgbClr val="FF0000"/>
                                </a:solidFill>
                                <a:latin typeface="Cambria Math" panose="02040503050406030204" pitchFamily="18" charset="0"/>
                              </a:rPr>
                            </m:ctrlPr>
                          </m:sSubSupPr>
                          <m:e>
                            <m:r>
                              <a:rPr lang="en-US" altLang="zh-CN" sz="2000" b="0" i="1" dirty="0" smtClean="0">
                                <a:solidFill>
                                  <a:srgbClr val="FF0000"/>
                                </a:solidFill>
                                <a:latin typeface="Cambria Math" panose="02040503050406030204" pitchFamily="18" charset="0"/>
                              </a:rPr>
                              <m:t>𝑉</m:t>
                            </m:r>
                          </m:e>
                          <m:sub>
                            <m:r>
                              <a:rPr lang="en-US" altLang="zh-CN" sz="2000" b="0" i="1" dirty="0" smtClean="0">
                                <a:solidFill>
                                  <a:srgbClr val="FF0000"/>
                                </a:solidFill>
                                <a:latin typeface="Cambria Math" panose="02040503050406030204" pitchFamily="18" charset="0"/>
                              </a:rPr>
                              <m:t>𝑡</m:t>
                            </m:r>
                          </m:sub>
                          <m:sup>
                            <m:r>
                              <a:rPr lang="en-US" altLang="zh-CN" sz="2000" b="0" i="1" dirty="0" smtClean="0">
                                <a:solidFill>
                                  <a:srgbClr val="FF0000"/>
                                </a:solidFill>
                                <a:latin typeface="Cambria Math" panose="02040503050406030204" pitchFamily="18" charset="0"/>
                              </a:rPr>
                              <m:t>3</m:t>
                            </m:r>
                          </m:sup>
                        </m:sSubSup>
                      </m:oMath>
                    </m:oMathPara>
                  </a14:m>
                  <a:endParaRPr lang="zh-CN" altLang="en-US" sz="2000" dirty="0">
                    <a:solidFill>
                      <a:srgbClr val="FF0000"/>
                    </a:solidFill>
                    <a:latin typeface="Arial" panose="020B0604020202020204" pitchFamily="34" charset="0"/>
                    <a:cs typeface="Arial" panose="020B0604020202020204" pitchFamily="34" charset="0"/>
                  </a:endParaRPr>
                </a:p>
              </p:txBody>
            </p:sp>
          </mc:Choice>
          <mc:Fallback xmlns="">
            <p:sp>
              <p:nvSpPr>
                <p:cNvPr id="180" name="文本框 179"/>
                <p:cNvSpPr txBox="1">
                  <a:spLocks noRot="1" noChangeAspect="1" noMove="1" noResize="1" noEditPoints="1" noAdjustHandles="1" noChangeArrowheads="1" noChangeShapeType="1" noTextEdit="1"/>
                </p:cNvSpPr>
                <p:nvPr/>
              </p:nvSpPr>
              <p:spPr>
                <a:xfrm>
                  <a:off x="10414918" y="2169811"/>
                  <a:ext cx="482390" cy="309187"/>
                </a:xfrm>
                <a:prstGeom prst="rect">
                  <a:avLst/>
                </a:prstGeom>
                <a:blipFill>
                  <a:blip r:embed="rId18"/>
                  <a:stretch>
                    <a:fillRect t="-3922" b="-17647"/>
                  </a:stretch>
                </a:blipFill>
              </p:spPr>
              <p:txBody>
                <a:bodyPr/>
                <a:lstStyle/>
                <a:p>
                  <a:r>
                    <a:rPr lang="zh-CN" altLang="en-US">
                      <a:noFill/>
                    </a:rPr>
                    <a:t> </a:t>
                  </a:r>
                </a:p>
              </p:txBody>
            </p:sp>
          </mc:Fallback>
        </mc:AlternateContent>
        <p:cxnSp>
          <p:nvCxnSpPr>
            <p:cNvPr id="181" name="直接连接符 180"/>
            <p:cNvCxnSpPr>
              <a:stCxn id="187" idx="3"/>
            </p:cNvCxnSpPr>
            <p:nvPr/>
          </p:nvCxnSpPr>
          <p:spPr>
            <a:xfrm flipH="1">
              <a:off x="9808199" y="2362589"/>
              <a:ext cx="514535" cy="556276"/>
            </a:xfrm>
            <a:prstGeom prst="line">
              <a:avLst/>
            </a:prstGeom>
            <a:ln>
              <a:solidFill>
                <a:schemeClr val="tx1">
                  <a:lumMod val="75000"/>
                  <a:lumOff val="2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182" name="直接连接符 181"/>
            <p:cNvCxnSpPr>
              <a:stCxn id="188" idx="1"/>
            </p:cNvCxnSpPr>
            <p:nvPr/>
          </p:nvCxnSpPr>
          <p:spPr>
            <a:xfrm flipH="1" flipV="1">
              <a:off x="9808199" y="3053569"/>
              <a:ext cx="380428" cy="425542"/>
            </a:xfrm>
            <a:prstGeom prst="line">
              <a:avLst/>
            </a:prstGeom>
            <a:ln>
              <a:solidFill>
                <a:schemeClr val="tx1">
                  <a:lumMod val="75000"/>
                  <a:lumOff val="2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183" name="直接连接符 182"/>
            <p:cNvCxnSpPr>
              <a:stCxn id="186" idx="7"/>
            </p:cNvCxnSpPr>
            <p:nvPr/>
          </p:nvCxnSpPr>
          <p:spPr>
            <a:xfrm flipV="1">
              <a:off x="9272061" y="3053569"/>
              <a:ext cx="401434" cy="370009"/>
            </a:xfrm>
            <a:prstGeom prst="line">
              <a:avLst/>
            </a:prstGeom>
            <a:ln>
              <a:solidFill>
                <a:schemeClr val="tx1">
                  <a:lumMod val="75000"/>
                  <a:lumOff val="2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184" name="直接连接符 183"/>
            <p:cNvCxnSpPr>
              <a:stCxn id="185" idx="6"/>
            </p:cNvCxnSpPr>
            <p:nvPr/>
          </p:nvCxnSpPr>
          <p:spPr>
            <a:xfrm>
              <a:off x="9094210" y="2348894"/>
              <a:ext cx="579285" cy="569971"/>
            </a:xfrm>
            <a:prstGeom prst="line">
              <a:avLst/>
            </a:prstGeom>
            <a:ln>
              <a:solidFill>
                <a:schemeClr val="tx1">
                  <a:lumMod val="75000"/>
                  <a:lumOff val="25000"/>
                </a:schemeClr>
              </a:solidFill>
              <a:prstDash val="lgDashDot"/>
            </a:ln>
          </p:spPr>
          <p:style>
            <a:lnRef idx="1">
              <a:schemeClr val="accent1"/>
            </a:lnRef>
            <a:fillRef idx="0">
              <a:schemeClr val="accent1"/>
            </a:fillRef>
            <a:effectRef idx="0">
              <a:schemeClr val="accent1"/>
            </a:effectRef>
            <a:fontRef idx="minor">
              <a:schemeClr val="tx1"/>
            </a:fontRef>
          </p:style>
        </p:cxnSp>
      </p:grpSp>
      <p:sp>
        <p:nvSpPr>
          <p:cNvPr id="189" name="椭圆 188"/>
          <p:cNvSpPr/>
          <p:nvPr/>
        </p:nvSpPr>
        <p:spPr>
          <a:xfrm>
            <a:off x="9645597" y="2890967"/>
            <a:ext cx="190500" cy="190500"/>
          </a:xfrm>
          <a:prstGeom prst="ellipse">
            <a:avLst/>
          </a:prstGeom>
          <a:solidFill>
            <a:srgbClr val="83392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82" name="组合 81"/>
          <p:cNvGrpSpPr/>
          <p:nvPr/>
        </p:nvGrpSpPr>
        <p:grpSpPr>
          <a:xfrm>
            <a:off x="934320" y="1561508"/>
            <a:ext cx="6369493" cy="625399"/>
            <a:chOff x="934320" y="1561508"/>
            <a:chExt cx="6369493" cy="625399"/>
          </a:xfrm>
        </p:grpSpPr>
        <p:grpSp>
          <p:nvGrpSpPr>
            <p:cNvPr id="83" name="组合 82"/>
            <p:cNvGrpSpPr/>
            <p:nvPr/>
          </p:nvGrpSpPr>
          <p:grpSpPr>
            <a:xfrm>
              <a:off x="1438136" y="1580819"/>
              <a:ext cx="355207" cy="400110"/>
              <a:chOff x="4906689" y="2877765"/>
              <a:chExt cx="355207" cy="400110"/>
            </a:xfrm>
          </p:grpSpPr>
          <p:sp>
            <p:nvSpPr>
              <p:cNvPr id="96" name="圆角矩形 95"/>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00" name="文本框 99"/>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84" name="组合 83"/>
            <p:cNvGrpSpPr/>
            <p:nvPr/>
          </p:nvGrpSpPr>
          <p:grpSpPr>
            <a:xfrm>
              <a:off x="3280392" y="1577426"/>
              <a:ext cx="355207" cy="400110"/>
              <a:chOff x="5949226" y="2874372"/>
              <a:chExt cx="355207" cy="400110"/>
            </a:xfrm>
          </p:grpSpPr>
          <p:sp>
            <p:nvSpPr>
              <p:cNvPr id="94" name="圆角矩形 93"/>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95" name="文本框 94"/>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t</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85" name="组合 84"/>
            <p:cNvGrpSpPr/>
            <p:nvPr/>
          </p:nvGrpSpPr>
          <p:grpSpPr>
            <a:xfrm>
              <a:off x="6317927" y="1561508"/>
              <a:ext cx="985886" cy="400110"/>
              <a:chOff x="6317927" y="1561508"/>
              <a:chExt cx="985886" cy="400110"/>
            </a:xfrm>
          </p:grpSpPr>
          <p:sp>
            <p:nvSpPr>
              <p:cNvPr id="92" name="圆角矩形 91"/>
              <p:cNvSpPr/>
              <p:nvPr/>
            </p:nvSpPr>
            <p:spPr>
              <a:xfrm>
                <a:off x="6470377" y="1616682"/>
                <a:ext cx="625850"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93" name="文本框 92"/>
              <p:cNvSpPr txBox="1"/>
              <p:nvPr/>
            </p:nvSpPr>
            <p:spPr>
              <a:xfrm>
                <a:off x="6317927" y="1561508"/>
                <a:ext cx="985886"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N-1</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86" name="文本框 85"/>
            <p:cNvSpPr txBox="1"/>
            <p:nvPr/>
          </p:nvSpPr>
          <p:spPr>
            <a:xfrm>
              <a:off x="934320" y="1786797"/>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87" name="直接箭头连接符 86"/>
            <p:cNvCxnSpPr/>
            <p:nvPr/>
          </p:nvCxnSpPr>
          <p:spPr>
            <a:xfrm>
              <a:off x="1247664" y="2037156"/>
              <a:ext cx="5917089"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直接连接符 87"/>
            <p:cNvCxnSpPr>
              <a:endCxn id="100" idx="2"/>
            </p:cNvCxnSpPr>
            <p:nvPr/>
          </p:nvCxnSpPr>
          <p:spPr>
            <a:xfrm flipV="1">
              <a:off x="1615739" y="1980929"/>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9" name="直接连接符 88"/>
            <p:cNvCxnSpPr>
              <a:endCxn id="95" idx="2"/>
            </p:cNvCxnSpPr>
            <p:nvPr/>
          </p:nvCxnSpPr>
          <p:spPr>
            <a:xfrm flipV="1">
              <a:off x="3457994" y="1977536"/>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a:endCxn id="93" idx="2"/>
            </p:cNvCxnSpPr>
            <p:nvPr/>
          </p:nvCxnSpPr>
          <p:spPr>
            <a:xfrm flipV="1">
              <a:off x="6760132" y="1976252"/>
              <a:ext cx="0" cy="609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398229452"/>
      </p:ext>
    </p:extLst>
  </p:cSld>
  <p:clrMapOvr>
    <a:masterClrMapping/>
  </p:clrMapOvr>
  <mc:AlternateContent xmlns:mc="http://schemas.openxmlformats.org/markup-compatibility/2006" xmlns:p14="http://schemas.microsoft.com/office/powerpoint/2010/main">
    <mc:Choice Requires="p14">
      <p:transition spd="slow" p14:dur="2000" advTm="17303"/>
    </mc:Choice>
    <mc:Fallback xmlns="">
      <p:transition spd="slow" advTm="173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113" grpId="0"/>
      <p:bldP spid="21" grpId="0" animBg="1"/>
      <p:bldP spid="11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Video recoloring</a:t>
            </a:r>
            <a:endParaRPr lang="zh-CN" alt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7" name="矩形 116"/>
              <p:cNvSpPr/>
              <p:nvPr/>
            </p:nvSpPr>
            <p:spPr>
              <a:xfrm>
                <a:off x="3050001" y="5003792"/>
                <a:ext cx="2658931" cy="584775"/>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r>
                        <m:rPr>
                          <m:sty m:val="p"/>
                        </m:rPr>
                        <a:rPr lang="en-US" altLang="zh-CN" sz="3200" smtClean="0">
                          <a:solidFill>
                            <a:schemeClr val="tx1"/>
                          </a:solidFill>
                          <a:latin typeface="Cambria Math" panose="02040503050406030204" pitchFamily="18" charset="0"/>
                        </a:rPr>
                        <m:t>p</m:t>
                      </m:r>
                      <m:r>
                        <a:rPr lang="en-US" altLang="zh-CN" sz="3200" i="1" smtClean="0">
                          <a:solidFill>
                            <a:schemeClr val="tx1"/>
                          </a:solidFill>
                          <a:latin typeface="Cambria Math" panose="02040503050406030204" pitchFamily="18" charset="0"/>
                        </a:rPr>
                        <m:t>=</m:t>
                      </m:r>
                      <m:sSub>
                        <m:sSubPr>
                          <m:ctrlPr>
                            <a:rPr lang="en-US" altLang="zh-CN" sz="3200" i="1">
                              <a:latin typeface="Cambria Math" panose="02040503050406030204" pitchFamily="18" charset="0"/>
                            </a:rPr>
                          </m:ctrlPr>
                        </m:sSubPr>
                        <m:e>
                          <m:r>
                            <a:rPr lang="en-US" altLang="zh-CN" sz="3200" i="1">
                              <a:latin typeface="Cambria Math" panose="02040503050406030204" pitchFamily="18" charset="0"/>
                            </a:rPr>
                            <m:t>𝑊</m:t>
                          </m:r>
                        </m:e>
                        <m:sub>
                          <m:r>
                            <a:rPr lang="en-US" altLang="zh-CN" sz="3200" i="1">
                              <a:latin typeface="Cambria Math" panose="02040503050406030204" pitchFamily="18" charset="0"/>
                            </a:rPr>
                            <m:t>𝑅𝐺𝐵𝑇</m:t>
                          </m:r>
                        </m:sub>
                      </m:sSub>
                      <m:r>
                        <m:rPr>
                          <m:sty m:val="p"/>
                        </m:rPr>
                        <a:rPr lang="en-US" altLang="zh-CN" sz="3200" smtClean="0">
                          <a:solidFill>
                            <a:schemeClr val="tx1"/>
                          </a:solidFill>
                          <a:latin typeface="Cambria Math" panose="02040503050406030204" pitchFamily="18" charset="0"/>
                        </a:rPr>
                        <m:t>P</m:t>
                      </m:r>
                    </m:oMath>
                  </m:oMathPara>
                </a14:m>
                <a:endParaRPr lang="en-US" altLang="zh-CN" sz="32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17" name="矩形 116"/>
              <p:cNvSpPr>
                <a:spLocks noRot="1" noChangeAspect="1" noMove="1" noResize="1" noEditPoints="1" noAdjustHandles="1" noChangeArrowheads="1" noChangeShapeType="1" noTextEdit="1"/>
              </p:cNvSpPr>
              <p:nvPr/>
            </p:nvSpPr>
            <p:spPr>
              <a:xfrm>
                <a:off x="3050001" y="5003792"/>
                <a:ext cx="2658931" cy="584775"/>
              </a:xfrm>
              <a:prstGeom prst="rect">
                <a:avLst/>
              </a:prstGeom>
              <a:blipFill>
                <a:blip r:embed="rId5"/>
                <a:stretch>
                  <a:fillRect/>
                </a:stretch>
              </a:blipFill>
            </p:spPr>
            <p:txBody>
              <a:bodyPr/>
              <a:lstStyle/>
              <a:p>
                <a:r>
                  <a:rPr lang="zh-CN" altLang="en-US">
                    <a:noFill/>
                  </a:rPr>
                  <a:t> </a:t>
                </a:r>
              </a:p>
            </p:txBody>
          </p:sp>
        </mc:Fallback>
      </mc:AlternateContent>
      <p:sp>
        <p:nvSpPr>
          <p:cNvPr id="50" name="TextBox 35">
            <a:extLst>
              <a:ext uri="{FF2B5EF4-FFF2-40B4-BE49-F238E27FC236}">
                <a16:creationId xmlns:a16="http://schemas.microsoft.com/office/drawing/2014/main" id="{0E125B6D-BCAF-3B4A-B85E-679CC39F703B}"/>
              </a:ext>
            </a:extLst>
          </p:cNvPr>
          <p:cNvSpPr txBox="1"/>
          <p:nvPr/>
        </p:nvSpPr>
        <p:spPr>
          <a:xfrm>
            <a:off x="1047750" y="4167268"/>
            <a:ext cx="6117002" cy="461665"/>
          </a:xfrm>
          <a:prstGeom prst="rect">
            <a:avLst/>
          </a:prstGeom>
          <a:noFill/>
        </p:spPr>
        <p:txBody>
          <a:bodyPr wrap="square" rtlCol="0">
            <a:spAutoFit/>
          </a:bodyPr>
          <a:lstStyle/>
          <a:p>
            <a:pPr algn="ctr"/>
            <a:r>
              <a:rPr lang="en-US" altLang="zh-CN" sz="2400" dirty="0">
                <a:latin typeface="Arial" panose="020B0604020202020204" pitchFamily="34" charset="0"/>
                <a:cs typeface="Arial" panose="020B0604020202020204" pitchFamily="34" charset="0"/>
              </a:rPr>
              <a:t>Geometric palette P</a:t>
            </a:r>
          </a:p>
        </p:txBody>
      </p:sp>
      <p:sp>
        <p:nvSpPr>
          <p:cNvPr id="51" name="TextBox 35">
            <a:extLst>
              <a:ext uri="{FF2B5EF4-FFF2-40B4-BE49-F238E27FC236}">
                <a16:creationId xmlns:a16="http://schemas.microsoft.com/office/drawing/2014/main" id="{0E125B6D-BCAF-3B4A-B85E-679CC39F703B}"/>
              </a:ext>
            </a:extLst>
          </p:cNvPr>
          <p:cNvSpPr txBox="1"/>
          <p:nvPr/>
        </p:nvSpPr>
        <p:spPr>
          <a:xfrm>
            <a:off x="8262974" y="4149656"/>
            <a:ext cx="2713511" cy="461665"/>
          </a:xfrm>
          <a:prstGeom prst="rect">
            <a:avLst/>
          </a:prstGeom>
          <a:noFill/>
        </p:spPr>
        <p:txBody>
          <a:bodyPr wrap="square" rtlCol="0">
            <a:spAutoFit/>
          </a:bodyPr>
          <a:lstStyle/>
          <a:p>
            <a:pPr algn="ctr"/>
            <a:r>
              <a:rPr lang="en-US" altLang="zh-CN" sz="2400" dirty="0">
                <a:latin typeface="Arial" panose="020B0604020202020204" pitchFamily="34" charset="0"/>
                <a:cs typeface="Arial" panose="020B0604020202020204" pitchFamily="34" charset="0"/>
              </a:rPr>
              <a:t>Frame </a:t>
            </a:r>
            <a:r>
              <a:rPr lang="en-US" altLang="zh-CN" sz="2400" i="1" dirty="0">
                <a:latin typeface="Arial" panose="020B0604020202020204" pitchFamily="34" charset="0"/>
                <a:cs typeface="Arial" panose="020B0604020202020204" pitchFamily="34" charset="0"/>
              </a:rPr>
              <a:t>t</a:t>
            </a:r>
          </a:p>
        </p:txBody>
      </p:sp>
      <p:pic>
        <p:nvPicPr>
          <p:cNvPr id="52" name="图片 51"/>
          <p:cNvPicPr>
            <a:picLocks noChangeAspect="1"/>
          </p:cNvPicPr>
          <p:nvPr/>
        </p:nvPicPr>
        <p:blipFill>
          <a:blip r:embed="rId6"/>
          <a:stretch>
            <a:fillRect/>
          </a:stretch>
        </p:blipFill>
        <p:spPr>
          <a:xfrm>
            <a:off x="8272118" y="1933012"/>
            <a:ext cx="2713511" cy="1912483"/>
          </a:xfrm>
          <a:prstGeom prst="rect">
            <a:avLst/>
          </a:prstGeom>
        </p:spPr>
      </p:pic>
      <p:sp>
        <p:nvSpPr>
          <p:cNvPr id="53" name="椭圆 52"/>
          <p:cNvSpPr/>
          <p:nvPr/>
        </p:nvSpPr>
        <p:spPr>
          <a:xfrm>
            <a:off x="10015526" y="3204335"/>
            <a:ext cx="190500" cy="190500"/>
          </a:xfrm>
          <a:prstGeom prst="ellipse">
            <a:avLst/>
          </a:prstGeom>
          <a:solidFill>
            <a:srgbClr val="83392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54" name="内容占位符 2"/>
              <p:cNvSpPr txBox="1">
                <a:spLocks/>
              </p:cNvSpPr>
              <p:nvPr/>
            </p:nvSpPr>
            <p:spPr>
              <a:xfrm>
                <a:off x="6356027" y="4076738"/>
                <a:ext cx="1617453" cy="4730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14:m>
                  <m:oMathPara xmlns:m="http://schemas.openxmlformats.org/officeDocument/2006/math">
                    <m:oMathParaPr>
                      <m:jc m:val="centerGroup"/>
                    </m:oMathParaPr>
                    <m:oMath xmlns:m="http://schemas.openxmlformats.org/officeDocument/2006/math">
                      <m:r>
                        <m:rPr>
                          <m:sty m:val="p"/>
                        </m:rPr>
                        <a:rPr lang="en-US" altLang="zh-CN" sz="2400" smtClean="0">
                          <a:latin typeface="Cambria Math" panose="02040503050406030204" pitchFamily="18" charset="0"/>
                        </a:rPr>
                        <m:t>p</m:t>
                      </m:r>
                      <m:r>
                        <a:rPr lang="en-US" altLang="zh-CN" sz="2400" b="0" i="0" smtClean="0">
                          <a:latin typeface="Cambria Math" panose="02040503050406030204" pitchFamily="18" charset="0"/>
                        </a:rPr>
                        <m:t>(</m:t>
                      </m:r>
                      <m:r>
                        <a:rPr lang="en-US" altLang="zh-CN" sz="2400" b="0" i="1" smtClean="0">
                          <a:latin typeface="Cambria Math" panose="02040503050406030204" pitchFamily="18" charset="0"/>
                        </a:rPr>
                        <m:t>𝑟</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𝑔</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𝑏</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𝑡</m:t>
                      </m:r>
                      <m:r>
                        <a:rPr lang="en-US" altLang="zh-CN" sz="2400" b="0" i="0" smtClean="0">
                          <a:latin typeface="Cambria Math" panose="02040503050406030204" pitchFamily="18" charset="0"/>
                        </a:rPr>
                        <m:t>)</m:t>
                      </m:r>
                    </m:oMath>
                  </m:oMathPara>
                </a14:m>
                <a:endParaRPr lang="zh-CN" altLang="en-US" sz="2400" dirty="0">
                  <a:latin typeface="Times New Roman" panose="02020603050405020304" pitchFamily="18" charset="0"/>
                  <a:cs typeface="Times New Roman" panose="02020603050405020304" pitchFamily="18" charset="0"/>
                </a:endParaRPr>
              </a:p>
            </p:txBody>
          </p:sp>
        </mc:Choice>
        <mc:Fallback xmlns="">
          <p:sp>
            <p:nvSpPr>
              <p:cNvPr id="54" name="内容占位符 2"/>
              <p:cNvSpPr txBox="1">
                <a:spLocks noRot="1" noChangeAspect="1" noMove="1" noResize="1" noEditPoints="1" noAdjustHandles="1" noChangeArrowheads="1" noChangeShapeType="1" noTextEdit="1"/>
              </p:cNvSpPr>
              <p:nvPr/>
            </p:nvSpPr>
            <p:spPr>
              <a:xfrm>
                <a:off x="6356027" y="4076738"/>
                <a:ext cx="1617453" cy="473074"/>
              </a:xfrm>
              <a:prstGeom prst="rect">
                <a:avLst/>
              </a:prstGeom>
              <a:blipFill>
                <a:blip r:embed="rId5"/>
                <a:stretch>
                  <a:fillRect l="-3019" b="-9091"/>
                </a:stretch>
              </a:blipFill>
            </p:spPr>
            <p:txBody>
              <a:bodyPr/>
              <a:lstStyle/>
              <a:p>
                <a:r>
                  <a:rPr lang="zh-CN" altLang="en-US">
                    <a:noFill/>
                  </a:rPr>
                  <a:t> </a:t>
                </a:r>
              </a:p>
            </p:txBody>
          </p:sp>
        </mc:Fallback>
      </mc:AlternateContent>
      <p:cxnSp>
        <p:nvCxnSpPr>
          <p:cNvPr id="55" name="直接箭头连接符 54"/>
          <p:cNvCxnSpPr>
            <a:stCxn id="54" idx="0"/>
            <a:endCxn id="53" idx="2"/>
          </p:cNvCxnSpPr>
          <p:nvPr/>
        </p:nvCxnSpPr>
        <p:spPr>
          <a:xfrm flipV="1">
            <a:off x="7164754" y="3299585"/>
            <a:ext cx="2850772" cy="777153"/>
          </a:xfrm>
          <a:prstGeom prst="straightConnector1">
            <a:avLst/>
          </a:prstGeom>
          <a:ln w="952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flipV="1">
            <a:off x="9207908" y="1978334"/>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03" name="组合 102"/>
          <p:cNvGrpSpPr/>
          <p:nvPr/>
        </p:nvGrpSpPr>
        <p:grpSpPr>
          <a:xfrm>
            <a:off x="893152" y="2276728"/>
            <a:ext cx="6447176" cy="1396885"/>
            <a:chOff x="893152" y="2276728"/>
            <a:chExt cx="6447176" cy="1396885"/>
          </a:xfrm>
        </p:grpSpPr>
        <p:grpSp>
          <p:nvGrpSpPr>
            <p:cNvPr id="104" name="组合 103"/>
            <p:cNvGrpSpPr/>
            <p:nvPr/>
          </p:nvGrpSpPr>
          <p:grpSpPr>
            <a:xfrm>
              <a:off x="6012630" y="2276728"/>
              <a:ext cx="1327698" cy="1338630"/>
              <a:chOff x="6059884" y="3150288"/>
              <a:chExt cx="1327698" cy="1338630"/>
            </a:xfrm>
          </p:grpSpPr>
          <p:sp>
            <p:nvSpPr>
              <p:cNvPr id="136" name="矩形 135"/>
              <p:cNvSpPr/>
              <p:nvPr/>
            </p:nvSpPr>
            <p:spPr>
              <a:xfrm>
                <a:off x="6059884" y="3150288"/>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任意多边形 136"/>
              <p:cNvSpPr/>
              <p:nvPr/>
            </p:nvSpPr>
            <p:spPr>
              <a:xfrm>
                <a:off x="6408361" y="3390865"/>
                <a:ext cx="592328" cy="788528"/>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 name="connsiteX0" fmla="*/ 222605 w 627888"/>
                  <a:gd name="connsiteY0" fmla="*/ 0 h 879968"/>
                  <a:gd name="connsiteX1" fmla="*/ 0 w 627888"/>
                  <a:gd name="connsiteY1" fmla="*/ 282560 h 879968"/>
                  <a:gd name="connsiteX2" fmla="*/ 103632 w 627888"/>
                  <a:gd name="connsiteY2" fmla="*/ 678800 h 879968"/>
                  <a:gd name="connsiteX3" fmla="*/ 542544 w 627888"/>
                  <a:gd name="connsiteY3" fmla="*/ 879968 h 879968"/>
                  <a:gd name="connsiteX4" fmla="*/ 627888 w 627888"/>
                  <a:gd name="connsiteY4" fmla="*/ 434960 h 879968"/>
                  <a:gd name="connsiteX5" fmla="*/ 222605 w 627888"/>
                  <a:gd name="connsiteY5" fmla="*/ 0 h 879968"/>
                  <a:gd name="connsiteX0" fmla="*/ 252750 w 627888"/>
                  <a:gd name="connsiteY0" fmla="*/ 0 h 879968"/>
                  <a:gd name="connsiteX1" fmla="*/ 0 w 627888"/>
                  <a:gd name="connsiteY1" fmla="*/ 282560 h 879968"/>
                  <a:gd name="connsiteX2" fmla="*/ 103632 w 627888"/>
                  <a:gd name="connsiteY2" fmla="*/ 678800 h 879968"/>
                  <a:gd name="connsiteX3" fmla="*/ 542544 w 627888"/>
                  <a:gd name="connsiteY3" fmla="*/ 879968 h 879968"/>
                  <a:gd name="connsiteX4" fmla="*/ 627888 w 627888"/>
                  <a:gd name="connsiteY4" fmla="*/ 434960 h 879968"/>
                  <a:gd name="connsiteX5" fmla="*/ 252750 w 627888"/>
                  <a:gd name="connsiteY5" fmla="*/ 0 h 879968"/>
                  <a:gd name="connsiteX0" fmla="*/ 252750 w 597408"/>
                  <a:gd name="connsiteY0" fmla="*/ 0 h 879968"/>
                  <a:gd name="connsiteX1" fmla="*/ 0 w 597408"/>
                  <a:gd name="connsiteY1" fmla="*/ 282560 h 879968"/>
                  <a:gd name="connsiteX2" fmla="*/ 103632 w 597408"/>
                  <a:gd name="connsiteY2" fmla="*/ 678800 h 879968"/>
                  <a:gd name="connsiteX3" fmla="*/ 542544 w 597408"/>
                  <a:gd name="connsiteY3" fmla="*/ 879968 h 879968"/>
                  <a:gd name="connsiteX4" fmla="*/ 597408 w 597408"/>
                  <a:gd name="connsiteY4" fmla="*/ 331328 h 879968"/>
                  <a:gd name="connsiteX5" fmla="*/ 252750 w 597408"/>
                  <a:gd name="connsiteY5" fmla="*/ 0 h 879968"/>
                  <a:gd name="connsiteX0" fmla="*/ 252750 w 597408"/>
                  <a:gd name="connsiteY0" fmla="*/ 0 h 788528"/>
                  <a:gd name="connsiteX1" fmla="*/ 0 w 597408"/>
                  <a:gd name="connsiteY1" fmla="*/ 282560 h 788528"/>
                  <a:gd name="connsiteX2" fmla="*/ 103632 w 597408"/>
                  <a:gd name="connsiteY2" fmla="*/ 678800 h 788528"/>
                  <a:gd name="connsiteX3" fmla="*/ 481584 w 597408"/>
                  <a:gd name="connsiteY3" fmla="*/ 788528 h 788528"/>
                  <a:gd name="connsiteX4" fmla="*/ 597408 w 597408"/>
                  <a:gd name="connsiteY4" fmla="*/ 331328 h 788528"/>
                  <a:gd name="connsiteX5" fmla="*/ 252750 w 597408"/>
                  <a:gd name="connsiteY5" fmla="*/ 0 h 788528"/>
                  <a:gd name="connsiteX0" fmla="*/ 252750 w 597408"/>
                  <a:gd name="connsiteY0" fmla="*/ 0 h 788528"/>
                  <a:gd name="connsiteX1" fmla="*/ 0 w 597408"/>
                  <a:gd name="connsiteY1" fmla="*/ 282560 h 788528"/>
                  <a:gd name="connsiteX2" fmla="*/ 91440 w 597408"/>
                  <a:gd name="connsiteY2" fmla="*/ 630032 h 788528"/>
                  <a:gd name="connsiteX3" fmla="*/ 481584 w 597408"/>
                  <a:gd name="connsiteY3" fmla="*/ 788528 h 788528"/>
                  <a:gd name="connsiteX4" fmla="*/ 597408 w 597408"/>
                  <a:gd name="connsiteY4" fmla="*/ 331328 h 788528"/>
                  <a:gd name="connsiteX5" fmla="*/ 252750 w 597408"/>
                  <a:gd name="connsiteY5" fmla="*/ 0 h 788528"/>
                  <a:gd name="connsiteX0" fmla="*/ 247670 w 592328"/>
                  <a:gd name="connsiteY0" fmla="*/ 0 h 788528"/>
                  <a:gd name="connsiteX1" fmla="*/ 0 w 592328"/>
                  <a:gd name="connsiteY1" fmla="*/ 226680 h 788528"/>
                  <a:gd name="connsiteX2" fmla="*/ 86360 w 592328"/>
                  <a:gd name="connsiteY2" fmla="*/ 630032 h 788528"/>
                  <a:gd name="connsiteX3" fmla="*/ 476504 w 592328"/>
                  <a:gd name="connsiteY3" fmla="*/ 788528 h 788528"/>
                  <a:gd name="connsiteX4" fmla="*/ 592328 w 592328"/>
                  <a:gd name="connsiteY4" fmla="*/ 331328 h 788528"/>
                  <a:gd name="connsiteX5" fmla="*/ 247670 w 592328"/>
                  <a:gd name="connsiteY5" fmla="*/ 0 h 78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328" h="788528">
                    <a:moveTo>
                      <a:pt x="247670" y="0"/>
                    </a:moveTo>
                    <a:lnTo>
                      <a:pt x="0" y="226680"/>
                    </a:lnTo>
                    <a:lnTo>
                      <a:pt x="86360" y="630032"/>
                    </a:lnTo>
                    <a:lnTo>
                      <a:pt x="476504" y="788528"/>
                    </a:lnTo>
                    <a:lnTo>
                      <a:pt x="592328" y="331328"/>
                    </a:lnTo>
                    <a:lnTo>
                      <a:pt x="24767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8" name="组合 137"/>
              <p:cNvGrpSpPr/>
              <p:nvPr/>
            </p:nvGrpSpPr>
            <p:grpSpPr>
              <a:xfrm>
                <a:off x="6349281" y="3337515"/>
                <a:ext cx="684175" cy="875794"/>
                <a:chOff x="9879996" y="5121927"/>
                <a:chExt cx="684175" cy="875794"/>
              </a:xfrm>
            </p:grpSpPr>
            <p:sp>
              <p:nvSpPr>
                <p:cNvPr id="139" name="Oval 78">
                  <a:extLst>
                    <a:ext uri="{FF2B5EF4-FFF2-40B4-BE49-F238E27FC236}">
                      <a16:creationId xmlns:a16="http://schemas.microsoft.com/office/drawing/2014/main" id="{827FC855-4BDC-9645-9D6D-92B6F022A356}"/>
                    </a:ext>
                  </a:extLst>
                </p:cNvPr>
                <p:cNvSpPr/>
                <p:nvPr/>
              </p:nvSpPr>
              <p:spPr>
                <a:xfrm>
                  <a:off x="9879996" y="534504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40" name="Oval 79">
                  <a:extLst>
                    <a:ext uri="{FF2B5EF4-FFF2-40B4-BE49-F238E27FC236}">
                      <a16:creationId xmlns:a16="http://schemas.microsoft.com/office/drawing/2014/main" id="{66500CF2-FF33-2940-BAE0-6142EBE2B1F3}"/>
                    </a:ext>
                  </a:extLst>
                </p:cNvPr>
                <p:cNvSpPr/>
                <p:nvPr/>
              </p:nvSpPr>
              <p:spPr>
                <a:xfrm>
                  <a:off x="10137653" y="5121927"/>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41" name="Oval 80">
                  <a:extLst>
                    <a:ext uri="{FF2B5EF4-FFF2-40B4-BE49-F238E27FC236}">
                      <a16:creationId xmlns:a16="http://schemas.microsoft.com/office/drawing/2014/main" id="{D692DAEC-41E4-624F-9DA4-46B4EC0A08AC}"/>
                    </a:ext>
                  </a:extLst>
                </p:cNvPr>
                <p:cNvSpPr/>
                <p:nvPr/>
              </p:nvSpPr>
              <p:spPr>
                <a:xfrm>
                  <a:off x="10456171" y="545623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42" name="Oval 81">
                  <a:extLst>
                    <a:ext uri="{FF2B5EF4-FFF2-40B4-BE49-F238E27FC236}">
                      <a16:creationId xmlns:a16="http://schemas.microsoft.com/office/drawing/2014/main" id="{FD57E963-C4FD-D345-B321-26BE9FFD9BF1}"/>
                    </a:ext>
                  </a:extLst>
                </p:cNvPr>
                <p:cNvSpPr/>
                <p:nvPr/>
              </p:nvSpPr>
              <p:spPr>
                <a:xfrm>
                  <a:off x="9974117" y="57318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43" name="Oval 82">
                  <a:extLst>
                    <a:ext uri="{FF2B5EF4-FFF2-40B4-BE49-F238E27FC236}">
                      <a16:creationId xmlns:a16="http://schemas.microsoft.com/office/drawing/2014/main" id="{1705314D-27FE-7443-B1E3-F8FD17FA4E6F}"/>
                    </a:ext>
                  </a:extLst>
                </p:cNvPr>
                <p:cNvSpPr/>
                <p:nvPr/>
              </p:nvSpPr>
              <p:spPr>
                <a:xfrm>
                  <a:off x="10361271" y="5889721"/>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grpSp>
          <p:nvGrpSpPr>
            <p:cNvPr id="105" name="组合 104"/>
            <p:cNvGrpSpPr/>
            <p:nvPr/>
          </p:nvGrpSpPr>
          <p:grpSpPr>
            <a:xfrm>
              <a:off x="893152" y="2334983"/>
              <a:ext cx="1327698" cy="1338630"/>
              <a:chOff x="940406" y="3208543"/>
              <a:chExt cx="1327698" cy="1338630"/>
            </a:xfrm>
          </p:grpSpPr>
          <p:sp>
            <p:nvSpPr>
              <p:cNvPr id="113" name="矩形 112"/>
              <p:cNvSpPr/>
              <p:nvPr/>
            </p:nvSpPr>
            <p:spPr>
              <a:xfrm>
                <a:off x="940406" y="3208543"/>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任意多边形 113"/>
              <p:cNvSpPr/>
              <p:nvPr/>
            </p:nvSpPr>
            <p:spPr>
              <a:xfrm>
                <a:off x="1244117" y="3395374"/>
                <a:ext cx="605330" cy="98582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10048 w 602901"/>
                  <a:gd name="connsiteY0" fmla="*/ 0 h 1115367"/>
                  <a:gd name="connsiteX1" fmla="*/ 0 w 602901"/>
                  <a:gd name="connsiteY1" fmla="*/ 803868 h 1115367"/>
                  <a:gd name="connsiteX2" fmla="*/ 602901 w 602901"/>
                  <a:gd name="connsiteY2" fmla="*/ 1115367 h 1115367"/>
                  <a:gd name="connsiteX3" fmla="*/ 544370 w 602901"/>
                  <a:gd name="connsiteY3" fmla="*/ 450752 h 1115367"/>
                  <a:gd name="connsiteX4" fmla="*/ 10048 w 602901"/>
                  <a:gd name="connsiteY4" fmla="*/ 0 h 1115367"/>
                  <a:gd name="connsiteX0" fmla="*/ 10048 w 544370"/>
                  <a:gd name="connsiteY0" fmla="*/ 0 h 1077267"/>
                  <a:gd name="connsiteX1" fmla="*/ 0 w 544370"/>
                  <a:gd name="connsiteY1" fmla="*/ 803868 h 1077267"/>
                  <a:gd name="connsiteX2" fmla="*/ 511461 w 544370"/>
                  <a:gd name="connsiteY2" fmla="*/ 1077267 h 1077267"/>
                  <a:gd name="connsiteX3" fmla="*/ 544370 w 544370"/>
                  <a:gd name="connsiteY3" fmla="*/ 450752 h 1077267"/>
                  <a:gd name="connsiteX4" fmla="*/ 10048 w 544370"/>
                  <a:gd name="connsiteY4" fmla="*/ 0 h 1077267"/>
                  <a:gd name="connsiteX0" fmla="*/ 10048 w 544370"/>
                  <a:gd name="connsiteY0" fmla="*/ 0 h 985827"/>
                  <a:gd name="connsiteX1" fmla="*/ 0 w 544370"/>
                  <a:gd name="connsiteY1" fmla="*/ 712428 h 985827"/>
                  <a:gd name="connsiteX2" fmla="*/ 511461 w 544370"/>
                  <a:gd name="connsiteY2" fmla="*/ 985827 h 985827"/>
                  <a:gd name="connsiteX3" fmla="*/ 544370 w 544370"/>
                  <a:gd name="connsiteY3" fmla="*/ 359312 h 985827"/>
                  <a:gd name="connsiteX4" fmla="*/ 10048 w 544370"/>
                  <a:gd name="connsiteY4" fmla="*/ 0 h 985827"/>
                  <a:gd name="connsiteX0" fmla="*/ 71008 w 605330"/>
                  <a:gd name="connsiteY0" fmla="*/ 0 h 985827"/>
                  <a:gd name="connsiteX1" fmla="*/ 0 w 605330"/>
                  <a:gd name="connsiteY1" fmla="*/ 712428 h 985827"/>
                  <a:gd name="connsiteX2" fmla="*/ 572421 w 605330"/>
                  <a:gd name="connsiteY2" fmla="*/ 985827 h 985827"/>
                  <a:gd name="connsiteX3" fmla="*/ 605330 w 605330"/>
                  <a:gd name="connsiteY3" fmla="*/ 359312 h 985827"/>
                  <a:gd name="connsiteX4" fmla="*/ 71008 w 605330"/>
                  <a:gd name="connsiteY4" fmla="*/ 0 h 985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330" h="985827">
                    <a:moveTo>
                      <a:pt x="71008" y="0"/>
                    </a:moveTo>
                    <a:lnTo>
                      <a:pt x="0" y="712428"/>
                    </a:lnTo>
                    <a:lnTo>
                      <a:pt x="572421" y="985827"/>
                    </a:lnTo>
                    <a:lnTo>
                      <a:pt x="605330" y="359312"/>
                    </a:lnTo>
                    <a:lnTo>
                      <a:pt x="7100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5" name="组合 114"/>
              <p:cNvGrpSpPr/>
              <p:nvPr/>
            </p:nvGrpSpPr>
            <p:grpSpPr>
              <a:xfrm>
                <a:off x="1195208" y="3361320"/>
                <a:ext cx="682950" cy="1066261"/>
                <a:chOff x="5016857" y="5091732"/>
                <a:chExt cx="682950" cy="1066261"/>
              </a:xfrm>
            </p:grpSpPr>
            <p:sp>
              <p:nvSpPr>
                <p:cNvPr id="116" name="Oval 68">
                  <a:extLst>
                    <a:ext uri="{FF2B5EF4-FFF2-40B4-BE49-F238E27FC236}">
                      <a16:creationId xmlns:a16="http://schemas.microsoft.com/office/drawing/2014/main" id="{C52417DA-C316-664F-8D1F-4617FC954115}"/>
                    </a:ext>
                  </a:extLst>
                </p:cNvPr>
                <p:cNvSpPr/>
                <p:nvPr/>
              </p:nvSpPr>
              <p:spPr>
                <a:xfrm>
                  <a:off x="5091788" y="50917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18" name="Oval 70">
                  <a:extLst>
                    <a:ext uri="{FF2B5EF4-FFF2-40B4-BE49-F238E27FC236}">
                      <a16:creationId xmlns:a16="http://schemas.microsoft.com/office/drawing/2014/main" id="{2DAF4F58-3C53-784B-9F59-99928283FCA7}"/>
                    </a:ext>
                  </a:extLst>
                </p:cNvPr>
                <p:cNvSpPr/>
                <p:nvPr/>
              </p:nvSpPr>
              <p:spPr>
                <a:xfrm>
                  <a:off x="501685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4" name="Oval 69">
                  <a:extLst>
                    <a:ext uri="{FF2B5EF4-FFF2-40B4-BE49-F238E27FC236}">
                      <a16:creationId xmlns:a16="http://schemas.microsoft.com/office/drawing/2014/main" id="{B6F42F02-D0FF-6646-B13A-89EA436CBFEC}"/>
                    </a:ext>
                  </a:extLst>
                </p:cNvPr>
                <p:cNvSpPr/>
                <p:nvPr/>
              </p:nvSpPr>
              <p:spPr>
                <a:xfrm>
                  <a:off x="5591807" y="540923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35" name="Oval 71">
                  <a:extLst>
                    <a:ext uri="{FF2B5EF4-FFF2-40B4-BE49-F238E27FC236}">
                      <a16:creationId xmlns:a16="http://schemas.microsoft.com/office/drawing/2014/main" id="{90A81153-8C6F-684F-B62B-1D2DA9315AB9}"/>
                    </a:ext>
                  </a:extLst>
                </p:cNvPr>
                <p:cNvSpPr/>
                <p:nvPr/>
              </p:nvSpPr>
              <p:spPr>
                <a:xfrm>
                  <a:off x="5561327" y="604999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cxnSp>
          <p:nvCxnSpPr>
            <p:cNvPr id="106" name="直接连接符 105"/>
            <p:cNvCxnSpPr>
              <a:stCxn id="124" idx="6"/>
              <a:endCxn id="141" idx="2"/>
            </p:cNvCxnSpPr>
            <p:nvPr/>
          </p:nvCxnSpPr>
          <p:spPr>
            <a:xfrm flipV="1">
              <a:off x="1830904" y="2852267"/>
              <a:ext cx="5047298" cy="6993"/>
            </a:xfrm>
            <a:prstGeom prst="line">
              <a:avLst/>
            </a:prstGeom>
          </p:spPr>
          <p:style>
            <a:lnRef idx="1">
              <a:schemeClr val="dk1"/>
            </a:lnRef>
            <a:fillRef idx="0">
              <a:schemeClr val="dk1"/>
            </a:fillRef>
            <a:effectRef idx="0">
              <a:schemeClr val="dk1"/>
            </a:effectRef>
            <a:fontRef idx="minor">
              <a:schemeClr val="tx1"/>
            </a:fontRef>
          </p:style>
        </p:cxnSp>
        <p:cxnSp>
          <p:nvCxnSpPr>
            <p:cNvPr id="107" name="直接连接符 106"/>
            <p:cNvCxnSpPr>
              <a:stCxn id="118" idx="6"/>
              <a:endCxn id="142" idx="2"/>
            </p:cNvCxnSpPr>
            <p:nvPr/>
          </p:nvCxnSpPr>
          <p:spPr>
            <a:xfrm flipV="1">
              <a:off x="1255954" y="3127859"/>
              <a:ext cx="5140194" cy="90998"/>
            </a:xfrm>
            <a:prstGeom prst="line">
              <a:avLst/>
            </a:prstGeom>
          </p:spPr>
          <p:style>
            <a:lnRef idx="1">
              <a:schemeClr val="dk1"/>
            </a:lnRef>
            <a:fillRef idx="0">
              <a:schemeClr val="dk1"/>
            </a:fillRef>
            <a:effectRef idx="0">
              <a:schemeClr val="dk1"/>
            </a:effectRef>
            <a:fontRef idx="minor">
              <a:schemeClr val="tx1"/>
            </a:fontRef>
          </p:style>
        </p:cxnSp>
        <p:cxnSp>
          <p:nvCxnSpPr>
            <p:cNvPr id="108" name="直接连接符 107"/>
            <p:cNvCxnSpPr>
              <a:stCxn id="135" idx="6"/>
              <a:endCxn id="143" idx="3"/>
            </p:cNvCxnSpPr>
            <p:nvPr/>
          </p:nvCxnSpPr>
          <p:spPr>
            <a:xfrm flipV="1">
              <a:off x="1800424" y="3323933"/>
              <a:ext cx="4998694" cy="176088"/>
            </a:xfrm>
            <a:prstGeom prst="line">
              <a:avLst/>
            </a:prstGeom>
          </p:spPr>
          <p:style>
            <a:lnRef idx="1">
              <a:schemeClr val="dk1"/>
            </a:lnRef>
            <a:fillRef idx="0">
              <a:schemeClr val="dk1"/>
            </a:fillRef>
            <a:effectRef idx="0">
              <a:schemeClr val="dk1"/>
            </a:effectRef>
            <a:fontRef idx="minor">
              <a:schemeClr val="tx1"/>
            </a:fontRef>
          </p:style>
        </p:cxnSp>
        <p:cxnSp>
          <p:nvCxnSpPr>
            <p:cNvPr id="109" name="直接连接符 108"/>
            <p:cNvCxnSpPr/>
            <p:nvPr/>
          </p:nvCxnSpPr>
          <p:spPr>
            <a:xfrm>
              <a:off x="4720190" y="2507415"/>
              <a:ext cx="1597653" cy="195470"/>
            </a:xfrm>
            <a:prstGeom prst="line">
              <a:avLst/>
            </a:prstGeom>
          </p:spPr>
          <p:style>
            <a:lnRef idx="1">
              <a:schemeClr val="dk1"/>
            </a:lnRef>
            <a:fillRef idx="0">
              <a:schemeClr val="dk1"/>
            </a:fillRef>
            <a:effectRef idx="0">
              <a:schemeClr val="dk1"/>
            </a:effectRef>
            <a:fontRef idx="minor">
              <a:schemeClr val="tx1"/>
            </a:fontRef>
          </p:style>
        </p:cxnSp>
        <p:cxnSp>
          <p:nvCxnSpPr>
            <p:cNvPr id="110" name="直接连接符 109"/>
            <p:cNvCxnSpPr/>
            <p:nvPr/>
          </p:nvCxnSpPr>
          <p:spPr>
            <a:xfrm flipV="1">
              <a:off x="1330885" y="2507415"/>
              <a:ext cx="3281305" cy="34345"/>
            </a:xfrm>
            <a:prstGeom prst="line">
              <a:avLst/>
            </a:prstGeom>
          </p:spPr>
          <p:style>
            <a:lnRef idx="1">
              <a:schemeClr val="dk1"/>
            </a:lnRef>
            <a:fillRef idx="0">
              <a:schemeClr val="dk1"/>
            </a:fillRef>
            <a:effectRef idx="0">
              <a:schemeClr val="dk1"/>
            </a:effectRef>
            <a:fontRef idx="minor">
              <a:schemeClr val="tx1"/>
            </a:fontRef>
          </p:style>
        </p:cxnSp>
        <p:cxnSp>
          <p:nvCxnSpPr>
            <p:cNvPr id="111" name="直接连接符 110"/>
            <p:cNvCxnSpPr/>
            <p:nvPr/>
          </p:nvCxnSpPr>
          <p:spPr>
            <a:xfrm flipV="1">
              <a:off x="4720190" y="2479771"/>
              <a:ext cx="1855310" cy="27644"/>
            </a:xfrm>
            <a:prstGeom prst="line">
              <a:avLst/>
            </a:prstGeom>
          </p:spPr>
          <p:style>
            <a:lnRef idx="1">
              <a:schemeClr val="dk1"/>
            </a:lnRef>
            <a:fillRef idx="0">
              <a:schemeClr val="dk1"/>
            </a:fillRef>
            <a:effectRef idx="0">
              <a:schemeClr val="dk1"/>
            </a:effectRef>
            <a:fontRef idx="minor">
              <a:schemeClr val="tx1"/>
            </a:fontRef>
          </p:style>
        </p:cxnSp>
        <p:sp>
          <p:nvSpPr>
            <p:cNvPr id="112" name="Oval 68">
              <a:extLst>
                <a:ext uri="{FF2B5EF4-FFF2-40B4-BE49-F238E27FC236}">
                  <a16:creationId xmlns:a16="http://schemas.microsoft.com/office/drawing/2014/main" id="{C52417DA-C316-664F-8D1F-4617FC954115}"/>
                </a:ext>
              </a:extLst>
            </p:cNvPr>
            <p:cNvSpPr/>
            <p:nvPr/>
          </p:nvSpPr>
          <p:spPr>
            <a:xfrm>
              <a:off x="4612190" y="2453415"/>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cxnSp>
        <p:nvCxnSpPr>
          <p:cNvPr id="144" name="直接箭头连接符 143"/>
          <p:cNvCxnSpPr>
            <a:stCxn id="54" idx="0"/>
            <a:endCxn id="150" idx="5"/>
          </p:cNvCxnSpPr>
          <p:nvPr/>
        </p:nvCxnSpPr>
        <p:spPr>
          <a:xfrm flipH="1" flipV="1">
            <a:off x="3335010" y="2797549"/>
            <a:ext cx="3829744" cy="1279189"/>
          </a:xfrm>
          <a:prstGeom prst="straightConnector1">
            <a:avLst/>
          </a:prstGeom>
          <a:ln w="952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0" name="椭圆 149"/>
          <p:cNvSpPr/>
          <p:nvPr/>
        </p:nvSpPr>
        <p:spPr>
          <a:xfrm>
            <a:off x="3172408" y="2634947"/>
            <a:ext cx="190500" cy="190500"/>
          </a:xfrm>
          <a:prstGeom prst="ellipse">
            <a:avLst/>
          </a:prstGeom>
          <a:solidFill>
            <a:srgbClr val="83392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6" name="组合 55"/>
          <p:cNvGrpSpPr/>
          <p:nvPr/>
        </p:nvGrpSpPr>
        <p:grpSpPr>
          <a:xfrm>
            <a:off x="934320" y="1561508"/>
            <a:ext cx="6369493" cy="625399"/>
            <a:chOff x="934320" y="1561508"/>
            <a:chExt cx="6369493" cy="625399"/>
          </a:xfrm>
        </p:grpSpPr>
        <p:grpSp>
          <p:nvGrpSpPr>
            <p:cNvPr id="57" name="组合 56"/>
            <p:cNvGrpSpPr/>
            <p:nvPr/>
          </p:nvGrpSpPr>
          <p:grpSpPr>
            <a:xfrm>
              <a:off x="1438136" y="1580819"/>
              <a:ext cx="355207" cy="400110"/>
              <a:chOff x="4906689" y="2877765"/>
              <a:chExt cx="355207" cy="400110"/>
            </a:xfrm>
          </p:grpSpPr>
          <p:sp>
            <p:nvSpPr>
              <p:cNvPr id="74" name="圆角矩形 73"/>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75" name="文本框 74"/>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58" name="组合 57"/>
            <p:cNvGrpSpPr/>
            <p:nvPr/>
          </p:nvGrpSpPr>
          <p:grpSpPr>
            <a:xfrm>
              <a:off x="3280392" y="1577426"/>
              <a:ext cx="355207" cy="400110"/>
              <a:chOff x="5949226" y="2874372"/>
              <a:chExt cx="355207" cy="400110"/>
            </a:xfrm>
          </p:grpSpPr>
          <p:sp>
            <p:nvSpPr>
              <p:cNvPr id="72" name="圆角矩形 71"/>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73" name="文本框 72"/>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t</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59" name="组合 58"/>
            <p:cNvGrpSpPr/>
            <p:nvPr/>
          </p:nvGrpSpPr>
          <p:grpSpPr>
            <a:xfrm>
              <a:off x="6317927" y="1561508"/>
              <a:ext cx="985886" cy="400110"/>
              <a:chOff x="6317927" y="1561508"/>
              <a:chExt cx="985886" cy="400110"/>
            </a:xfrm>
          </p:grpSpPr>
          <p:sp>
            <p:nvSpPr>
              <p:cNvPr id="66" name="圆角矩形 65"/>
              <p:cNvSpPr/>
              <p:nvPr/>
            </p:nvSpPr>
            <p:spPr>
              <a:xfrm>
                <a:off x="6470377" y="1616682"/>
                <a:ext cx="625850"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71" name="文本框 70"/>
              <p:cNvSpPr txBox="1"/>
              <p:nvPr/>
            </p:nvSpPr>
            <p:spPr>
              <a:xfrm>
                <a:off x="6317927" y="1561508"/>
                <a:ext cx="985886"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N-1</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60" name="文本框 59"/>
            <p:cNvSpPr txBox="1"/>
            <p:nvPr/>
          </p:nvSpPr>
          <p:spPr>
            <a:xfrm>
              <a:off x="934320" y="1786797"/>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61" name="直接箭头连接符 60"/>
            <p:cNvCxnSpPr/>
            <p:nvPr/>
          </p:nvCxnSpPr>
          <p:spPr>
            <a:xfrm>
              <a:off x="1247664" y="2037156"/>
              <a:ext cx="5917089"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接连接符 61"/>
            <p:cNvCxnSpPr>
              <a:endCxn id="75" idx="2"/>
            </p:cNvCxnSpPr>
            <p:nvPr/>
          </p:nvCxnSpPr>
          <p:spPr>
            <a:xfrm flipV="1">
              <a:off x="1615739" y="1980929"/>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a:endCxn id="73" idx="2"/>
            </p:cNvCxnSpPr>
            <p:nvPr/>
          </p:nvCxnSpPr>
          <p:spPr>
            <a:xfrm flipV="1">
              <a:off x="3457994" y="1977536"/>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a:endCxn id="71" idx="2"/>
            </p:cNvCxnSpPr>
            <p:nvPr/>
          </p:nvCxnSpPr>
          <p:spPr>
            <a:xfrm flipV="1">
              <a:off x="6760132" y="1976252"/>
              <a:ext cx="0" cy="609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23398141"/>
      </p:ext>
    </p:extLst>
  </p:cSld>
  <p:clrMapOvr>
    <a:masterClrMapping/>
  </p:clrMapOvr>
  <mc:AlternateContent xmlns:mc="http://schemas.openxmlformats.org/markup-compatibility/2006" xmlns:p14="http://schemas.microsoft.com/office/powerpoint/2010/main">
    <mc:Choice Requires="p14">
      <p:transition spd="slow" p14:dur="2000" advTm="2773"/>
    </mc:Choice>
    <mc:Fallback xmlns="">
      <p:transition spd="slow" advTm="2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Background</a:t>
            </a:r>
            <a:endParaRPr lang="zh-CN" altLang="en-US"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838200" y="1825625"/>
            <a:ext cx="10515600" cy="530153"/>
          </a:xfrm>
        </p:spPr>
        <p:txBody>
          <a:bodyPr>
            <a:normAutofit/>
          </a:bodyPr>
          <a:lstStyle/>
          <a:p>
            <a:r>
              <a:rPr lang="en-US" altLang="zh-CN" dirty="0">
                <a:latin typeface="Arial" panose="020B0604020202020204" pitchFamily="34" charset="0"/>
                <a:cs typeface="Arial" panose="020B0604020202020204" pitchFamily="34" charset="0"/>
              </a:rPr>
              <a:t>Our work is based on RGB convex hull-based palette recoloring</a:t>
            </a:r>
            <a:endParaRPr lang="zh-CN" altLang="en-US" dirty="0">
              <a:latin typeface="Arial" panose="020B0604020202020204" pitchFamily="34" charset="0"/>
              <a:cs typeface="Arial" panose="020B0604020202020204" pitchFamily="34" charset="0"/>
            </a:endParaRPr>
          </a:p>
        </p:txBody>
      </p:sp>
      <p:grpSp>
        <p:nvGrpSpPr>
          <p:cNvPr id="12" name="组合 11"/>
          <p:cNvGrpSpPr/>
          <p:nvPr/>
        </p:nvGrpSpPr>
        <p:grpSpPr>
          <a:xfrm>
            <a:off x="1166138" y="3166993"/>
            <a:ext cx="1611236" cy="2815584"/>
            <a:chOff x="1166138" y="3105449"/>
            <a:chExt cx="1611236" cy="2815584"/>
          </a:xfrm>
        </p:grpSpPr>
        <p:pic>
          <p:nvPicPr>
            <p:cNvPr id="18" name="Picture 3" descr="scrooge.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6138" y="3105449"/>
              <a:ext cx="1611236" cy="2129663"/>
            </a:xfrm>
            <a:prstGeom prst="rect">
              <a:avLst/>
            </a:prstGeom>
            <a:noFill/>
            <a:ln w="6350" cap="flat" cmpd="sng">
              <a:solidFill>
                <a:srgbClr val="000000"/>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 name="内容占位符 2"/>
            <p:cNvSpPr txBox="1">
              <a:spLocks/>
            </p:cNvSpPr>
            <p:nvPr/>
          </p:nvSpPr>
          <p:spPr>
            <a:xfrm>
              <a:off x="1166138" y="5380915"/>
              <a:ext cx="1611236" cy="5401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000" dirty="0">
                  <a:latin typeface="Arial" panose="020B0604020202020204" pitchFamily="34" charset="0"/>
                  <a:cs typeface="Arial" panose="020B0604020202020204" pitchFamily="34" charset="0"/>
                </a:rPr>
                <a:t>Input image</a:t>
              </a:r>
              <a:endParaRPr lang="zh-CN" altLang="en-US" sz="2000" dirty="0">
                <a:latin typeface="Arial" panose="020B0604020202020204" pitchFamily="34" charset="0"/>
                <a:cs typeface="Arial" panose="020B0604020202020204" pitchFamily="34" charset="0"/>
              </a:endParaRPr>
            </a:p>
          </p:txBody>
        </p:sp>
      </p:grpSp>
      <p:grpSp>
        <p:nvGrpSpPr>
          <p:cNvPr id="14" name="组合 13"/>
          <p:cNvGrpSpPr/>
          <p:nvPr/>
        </p:nvGrpSpPr>
        <p:grpSpPr>
          <a:xfrm>
            <a:off x="6008278" y="3166993"/>
            <a:ext cx="2138448" cy="2815584"/>
            <a:chOff x="6008278" y="3105449"/>
            <a:chExt cx="2138448" cy="2815584"/>
          </a:xfrm>
        </p:grpSpPr>
        <p:sp>
          <p:nvSpPr>
            <p:cNvPr id="39" name="内容占位符 2"/>
            <p:cNvSpPr txBox="1">
              <a:spLocks/>
            </p:cNvSpPr>
            <p:nvPr/>
          </p:nvSpPr>
          <p:spPr>
            <a:xfrm>
              <a:off x="6008278" y="5380915"/>
              <a:ext cx="2138448" cy="5401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000" dirty="0">
                  <a:latin typeface="Arial" panose="020B0604020202020204" pitchFamily="34" charset="0"/>
                  <a:cs typeface="Arial" panose="020B0604020202020204" pitchFamily="34" charset="0"/>
                </a:rPr>
                <a:t>RGB convex hull</a:t>
              </a:r>
              <a:endParaRPr lang="zh-CN" altLang="en-US" sz="2000" dirty="0">
                <a:latin typeface="Arial" panose="020B0604020202020204" pitchFamily="34" charset="0"/>
                <a:cs typeface="Arial" panose="020B0604020202020204" pitchFamily="34" charset="0"/>
              </a:endParaRPr>
            </a:p>
          </p:txBody>
        </p:sp>
        <p:pic>
          <p:nvPicPr>
            <p:cNvPr id="5" name="图片 4"/>
            <p:cNvPicPr>
              <a:picLocks noChangeAspect="1"/>
            </p:cNvPicPr>
            <p:nvPr/>
          </p:nvPicPr>
          <p:blipFill>
            <a:blip r:embed="rId5"/>
            <a:stretch>
              <a:fillRect/>
            </a:stretch>
          </p:blipFill>
          <p:spPr>
            <a:xfrm>
              <a:off x="6067558" y="3105449"/>
              <a:ext cx="2019889" cy="2129663"/>
            </a:xfrm>
            <a:prstGeom prst="rect">
              <a:avLst/>
            </a:prstGeom>
          </p:spPr>
        </p:pic>
      </p:grpSp>
      <p:grpSp>
        <p:nvGrpSpPr>
          <p:cNvPr id="15" name="组合 14"/>
          <p:cNvGrpSpPr/>
          <p:nvPr/>
        </p:nvGrpSpPr>
        <p:grpSpPr>
          <a:xfrm>
            <a:off x="8247888" y="3166993"/>
            <a:ext cx="3374136" cy="3046757"/>
            <a:chOff x="8247888" y="3105449"/>
            <a:chExt cx="3374136" cy="3046757"/>
          </a:xfrm>
        </p:grpSpPr>
        <p:sp>
          <p:nvSpPr>
            <p:cNvPr id="40" name="内容占位符 2"/>
            <p:cNvSpPr txBox="1">
              <a:spLocks/>
            </p:cNvSpPr>
            <p:nvPr/>
          </p:nvSpPr>
          <p:spPr>
            <a:xfrm>
              <a:off x="8247888" y="5380915"/>
              <a:ext cx="3374136" cy="7712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000" dirty="0">
                  <a:latin typeface="Arial" panose="020B0604020202020204" pitchFamily="34" charset="0"/>
                  <a:cs typeface="Arial" panose="020B0604020202020204" pitchFamily="34" charset="0"/>
                </a:rPr>
                <a:t>Simplified RGB convex hull</a:t>
              </a:r>
            </a:p>
            <a:p>
              <a:pPr marL="0" indent="0" algn="ctr">
                <a:buNone/>
              </a:pPr>
              <a:r>
                <a:rPr lang="en-US" altLang="zh-CN" sz="2000" dirty="0">
                  <a:latin typeface="Arial" panose="020B0604020202020204" pitchFamily="34" charset="0"/>
                  <a:cs typeface="Arial" panose="020B0604020202020204" pitchFamily="34" charset="0"/>
                </a:rPr>
                <a:t>(</a:t>
              </a:r>
              <a:r>
                <a:rPr lang="en-US" altLang="zh-CN" sz="2000" dirty="0">
                  <a:solidFill>
                    <a:srgbClr val="FF0000"/>
                  </a:solidFill>
                  <a:latin typeface="Arial" panose="020B0604020202020204" pitchFamily="34" charset="0"/>
                  <a:cs typeface="Arial" panose="020B0604020202020204" pitchFamily="34" charset="0"/>
                </a:rPr>
                <a:t>Palette</a:t>
              </a:r>
              <a:r>
                <a:rPr lang="en-US" altLang="zh-CN" sz="2000" dirty="0">
                  <a:latin typeface="Arial" panose="020B0604020202020204" pitchFamily="34" charset="0"/>
                  <a:cs typeface="Arial" panose="020B0604020202020204" pitchFamily="34" charset="0"/>
                </a:rPr>
                <a:t>)</a:t>
              </a:r>
              <a:endParaRPr lang="zh-CN" altLang="en-US" sz="2000" dirty="0">
                <a:latin typeface="Arial" panose="020B0604020202020204" pitchFamily="34" charset="0"/>
                <a:cs typeface="Arial" panose="020B0604020202020204" pitchFamily="34" charset="0"/>
              </a:endParaRPr>
            </a:p>
          </p:txBody>
        </p:sp>
        <p:pic>
          <p:nvPicPr>
            <p:cNvPr id="8" name="图片 7"/>
            <p:cNvPicPr>
              <a:picLocks noChangeAspect="1"/>
            </p:cNvPicPr>
            <p:nvPr/>
          </p:nvPicPr>
          <p:blipFill>
            <a:blip r:embed="rId6"/>
            <a:stretch>
              <a:fillRect/>
            </a:stretch>
          </p:blipFill>
          <p:spPr>
            <a:xfrm>
              <a:off x="8772554" y="3105449"/>
              <a:ext cx="2091366" cy="2129663"/>
            </a:xfrm>
            <a:prstGeom prst="rect">
              <a:avLst/>
            </a:prstGeom>
          </p:spPr>
        </p:pic>
      </p:grpSp>
      <p:sp>
        <p:nvSpPr>
          <p:cNvPr id="51" name="矩形 50"/>
          <p:cNvSpPr/>
          <p:nvPr/>
        </p:nvSpPr>
        <p:spPr>
          <a:xfrm>
            <a:off x="9508479" y="3166993"/>
            <a:ext cx="120358" cy="128219"/>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2" name="矩形 51"/>
          <p:cNvSpPr/>
          <p:nvPr/>
        </p:nvSpPr>
        <p:spPr>
          <a:xfrm>
            <a:off x="9152284" y="3677436"/>
            <a:ext cx="120322" cy="128219"/>
          </a:xfrm>
          <a:prstGeom prst="rect">
            <a:avLst/>
          </a:prstGeom>
          <a:solidFill>
            <a:srgbClr val="98C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3" name="矩形 52"/>
          <p:cNvSpPr/>
          <p:nvPr/>
        </p:nvSpPr>
        <p:spPr>
          <a:xfrm>
            <a:off x="9809063" y="4307413"/>
            <a:ext cx="120322" cy="125427"/>
          </a:xfrm>
          <a:prstGeom prst="rect">
            <a:avLst/>
          </a:prstGeom>
          <a:solidFill>
            <a:srgbClr val="0002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4" name="矩形 53"/>
          <p:cNvSpPr/>
          <p:nvPr/>
        </p:nvSpPr>
        <p:spPr>
          <a:xfrm>
            <a:off x="10235173" y="3201590"/>
            <a:ext cx="132931" cy="132952"/>
          </a:xfrm>
          <a:prstGeom prst="rect">
            <a:avLst/>
          </a:prstGeom>
          <a:solidFill>
            <a:srgbClr val="FFFF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5" name="矩形 54"/>
          <p:cNvSpPr/>
          <p:nvPr/>
        </p:nvSpPr>
        <p:spPr>
          <a:xfrm>
            <a:off x="10641663" y="4528172"/>
            <a:ext cx="125035" cy="125427"/>
          </a:xfrm>
          <a:prstGeom prst="rect">
            <a:avLst/>
          </a:prstGeom>
          <a:solidFill>
            <a:srgbClr val="FF1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cxnSp>
        <p:nvCxnSpPr>
          <p:cNvPr id="57" name="直接箭头连接符 56"/>
          <p:cNvCxnSpPr/>
          <p:nvPr/>
        </p:nvCxnSpPr>
        <p:spPr>
          <a:xfrm>
            <a:off x="2833905" y="4231825"/>
            <a:ext cx="449403" cy="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a:off x="3191608" y="3166993"/>
            <a:ext cx="2288782" cy="2815584"/>
            <a:chOff x="3191608" y="3105449"/>
            <a:chExt cx="2288782" cy="2815584"/>
          </a:xfrm>
        </p:grpSpPr>
        <p:pic>
          <p:nvPicPr>
            <p:cNvPr id="4" name="图片 3"/>
            <p:cNvPicPr>
              <a:picLocks noChangeAspect="1"/>
            </p:cNvPicPr>
            <p:nvPr/>
          </p:nvPicPr>
          <p:blipFill>
            <a:blip r:embed="rId7"/>
            <a:stretch>
              <a:fillRect/>
            </a:stretch>
          </p:blipFill>
          <p:spPr>
            <a:xfrm>
              <a:off x="3337727" y="3105449"/>
              <a:ext cx="2019702" cy="2129663"/>
            </a:xfrm>
            <a:prstGeom prst="rect">
              <a:avLst/>
            </a:prstGeom>
          </p:spPr>
        </p:pic>
        <p:sp>
          <p:nvSpPr>
            <p:cNvPr id="74" name="内容占位符 2"/>
            <p:cNvSpPr txBox="1">
              <a:spLocks/>
            </p:cNvSpPr>
            <p:nvPr/>
          </p:nvSpPr>
          <p:spPr>
            <a:xfrm>
              <a:off x="3191608" y="5395228"/>
              <a:ext cx="2288782" cy="5258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000" dirty="0">
                  <a:latin typeface="Arial" panose="020B0604020202020204" pitchFamily="34" charset="0"/>
                  <a:cs typeface="Arial" panose="020B0604020202020204" pitchFamily="34" charset="0"/>
                </a:rPr>
                <a:t>RGB point cloud </a:t>
              </a:r>
              <a:endParaRPr lang="zh-CN" altLang="en-US" sz="2000" dirty="0">
                <a:latin typeface="Arial" panose="020B0604020202020204" pitchFamily="34" charset="0"/>
                <a:cs typeface="Arial" panose="020B0604020202020204" pitchFamily="34" charset="0"/>
              </a:endParaRPr>
            </a:p>
          </p:txBody>
        </p:sp>
      </p:grpSp>
      <p:cxnSp>
        <p:nvCxnSpPr>
          <p:cNvPr id="64" name="直接箭头连接符 63"/>
          <p:cNvCxnSpPr/>
          <p:nvPr/>
        </p:nvCxnSpPr>
        <p:spPr>
          <a:xfrm>
            <a:off x="5480390" y="4223033"/>
            <a:ext cx="449403" cy="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接箭头连接符 64"/>
          <p:cNvCxnSpPr/>
          <p:nvPr/>
        </p:nvCxnSpPr>
        <p:spPr>
          <a:xfrm>
            <a:off x="8206006" y="4231825"/>
            <a:ext cx="449403" cy="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5" name="矩形 44"/>
          <p:cNvSpPr/>
          <p:nvPr/>
        </p:nvSpPr>
        <p:spPr>
          <a:xfrm>
            <a:off x="8772328" y="2653351"/>
            <a:ext cx="301462" cy="313526"/>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6" name="矩形 45"/>
          <p:cNvSpPr/>
          <p:nvPr/>
        </p:nvSpPr>
        <p:spPr>
          <a:xfrm>
            <a:off x="9219804" y="2659860"/>
            <a:ext cx="301462" cy="313526"/>
          </a:xfrm>
          <a:prstGeom prst="rect">
            <a:avLst/>
          </a:prstGeom>
          <a:solidFill>
            <a:srgbClr val="98C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8" name="矩形 47"/>
          <p:cNvSpPr/>
          <p:nvPr/>
        </p:nvSpPr>
        <p:spPr>
          <a:xfrm>
            <a:off x="9667506" y="2659860"/>
            <a:ext cx="301462" cy="313526"/>
          </a:xfrm>
          <a:prstGeom prst="rect">
            <a:avLst/>
          </a:prstGeom>
          <a:solidFill>
            <a:srgbClr val="0002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9" name="矩形 48"/>
          <p:cNvSpPr/>
          <p:nvPr/>
        </p:nvSpPr>
        <p:spPr>
          <a:xfrm>
            <a:off x="10114756" y="2659860"/>
            <a:ext cx="301462" cy="313526"/>
          </a:xfrm>
          <a:prstGeom prst="rect">
            <a:avLst/>
          </a:prstGeom>
          <a:solidFill>
            <a:srgbClr val="FFFF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0" name="矩形 49"/>
          <p:cNvSpPr/>
          <p:nvPr/>
        </p:nvSpPr>
        <p:spPr>
          <a:xfrm>
            <a:off x="10562458" y="2659860"/>
            <a:ext cx="301462" cy="313526"/>
          </a:xfrm>
          <a:prstGeom prst="rect">
            <a:avLst/>
          </a:prstGeom>
          <a:solidFill>
            <a:srgbClr val="FF1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66" name="内容占位符 2"/>
          <p:cNvSpPr txBox="1">
            <a:spLocks/>
          </p:cNvSpPr>
          <p:nvPr/>
        </p:nvSpPr>
        <p:spPr>
          <a:xfrm>
            <a:off x="838199" y="2380014"/>
            <a:ext cx="3698631" cy="5301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dirty="0">
                <a:latin typeface="Arial" panose="020B0604020202020204" pitchFamily="34" charset="0"/>
                <a:cs typeface="Arial" panose="020B0604020202020204" pitchFamily="34" charset="0"/>
              </a:rPr>
              <a:t>1) Palette extraction</a:t>
            </a:r>
            <a:endParaRPr lang="zh-CN" altLang="en-US"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61299542"/>
      </p:ext>
    </p:extLst>
  </p:cSld>
  <p:clrMapOvr>
    <a:masterClrMapping/>
  </p:clrMapOvr>
  <mc:AlternateContent xmlns:mc="http://schemas.openxmlformats.org/markup-compatibility/2006" xmlns:p14="http://schemas.microsoft.com/office/powerpoint/2010/main">
    <mc:Choice Requires="p14">
      <p:transition spd="slow" p14:dur="2000" advTm="36562"/>
    </mc:Choice>
    <mc:Fallback xmlns="">
      <p:transition spd="slow" advTm="365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grpId="1" nodeType="clickEffect">
                                  <p:stCondLst>
                                    <p:cond delay="0"/>
                                  </p:stCondLst>
                                  <p:childTnLst>
                                    <p:animMotion origin="layout" path="M 4.375E-6 -4.81481E-6 L -0.05456 -0.05717 " pathEditMode="relative" rAng="0" ptsTypes="AA">
                                      <p:cBhvr>
                                        <p:cTn id="40" dur="500" fill="hold"/>
                                        <p:tgtEl>
                                          <p:spTgt spid="51"/>
                                        </p:tgtEl>
                                        <p:attrNameLst>
                                          <p:attrName>ppt_x</p:attrName>
                                          <p:attrName>ppt_y</p:attrName>
                                        </p:attrNameLst>
                                      </p:cBhvr>
                                      <p:rCtr x="-2734" y="-2870"/>
                                    </p:animMotion>
                                  </p:childTnLst>
                                </p:cTn>
                              </p:par>
                              <p:par>
                                <p:cTn id="41" presetID="42" presetClass="path" presetSubtype="0" accel="50000" decel="50000" fill="hold" grpId="1" nodeType="withEffect">
                                  <p:stCondLst>
                                    <p:cond delay="0"/>
                                  </p:stCondLst>
                                  <p:childTnLst>
                                    <p:animMotion origin="layout" path="M 1.04167E-6 -3.7037E-7 L 0.01224 -0.13171 " pathEditMode="relative" rAng="0" ptsTypes="AA">
                                      <p:cBhvr>
                                        <p:cTn id="42" dur="500" fill="hold"/>
                                        <p:tgtEl>
                                          <p:spTgt spid="52"/>
                                        </p:tgtEl>
                                        <p:attrNameLst>
                                          <p:attrName>ppt_x</p:attrName>
                                          <p:attrName>ppt_y</p:attrName>
                                        </p:attrNameLst>
                                      </p:cBhvr>
                                      <p:rCtr x="612" y="-6597"/>
                                    </p:animMotion>
                                  </p:childTnLst>
                                </p:cTn>
                              </p:par>
                              <p:par>
                                <p:cTn id="43" presetID="42" presetClass="path" presetSubtype="0" accel="50000" decel="50000" fill="hold" grpId="1" nodeType="withEffect">
                                  <p:stCondLst>
                                    <p:cond delay="0"/>
                                  </p:stCondLst>
                                  <p:childTnLst>
                                    <p:animMotion origin="layout" path="M 4.79167E-6 2.96296E-6 L -0.00495 -0.22338 " pathEditMode="relative" rAng="0" ptsTypes="AA">
                                      <p:cBhvr>
                                        <p:cTn id="44" dur="500" fill="hold"/>
                                        <p:tgtEl>
                                          <p:spTgt spid="53"/>
                                        </p:tgtEl>
                                        <p:attrNameLst>
                                          <p:attrName>ppt_x</p:attrName>
                                          <p:attrName>ppt_y</p:attrName>
                                        </p:attrNameLst>
                                      </p:cBhvr>
                                      <p:rCtr x="-247" y="-11181"/>
                                    </p:animMotion>
                                  </p:childTnLst>
                                </p:cTn>
                              </p:par>
                              <p:par>
                                <p:cTn id="45" presetID="42" presetClass="path" presetSubtype="0" accel="50000" decel="50000" fill="hold" grpId="1" nodeType="withEffect">
                                  <p:stCondLst>
                                    <p:cond delay="0"/>
                                  </p:stCondLst>
                                  <p:childTnLst>
                                    <p:animMotion origin="layout" path="M -1.875E-6 1.11111E-6 L -0.00547 -0.06273 " pathEditMode="relative" rAng="0" ptsTypes="AA">
                                      <p:cBhvr>
                                        <p:cTn id="46" dur="500" fill="hold"/>
                                        <p:tgtEl>
                                          <p:spTgt spid="54"/>
                                        </p:tgtEl>
                                        <p:attrNameLst>
                                          <p:attrName>ppt_x</p:attrName>
                                          <p:attrName>ppt_y</p:attrName>
                                        </p:attrNameLst>
                                      </p:cBhvr>
                                      <p:rCtr x="-273" y="-3148"/>
                                    </p:animMotion>
                                  </p:childTnLst>
                                </p:cTn>
                              </p:par>
                              <p:par>
                                <p:cTn id="47" presetID="42" presetClass="path" presetSubtype="0" accel="50000" decel="50000" fill="hold" grpId="1" nodeType="withEffect">
                                  <p:stCondLst>
                                    <p:cond delay="0"/>
                                  </p:stCondLst>
                                  <p:childTnLst>
                                    <p:animMotion origin="layout" path="M -4.58333E-6 -2.96296E-6 L 0.00261 -0.25555 " pathEditMode="relative" rAng="0" ptsTypes="AA">
                                      <p:cBhvr>
                                        <p:cTn id="48" dur="500" fill="hold"/>
                                        <p:tgtEl>
                                          <p:spTgt spid="55"/>
                                        </p:tgtEl>
                                        <p:attrNameLst>
                                          <p:attrName>ppt_x</p:attrName>
                                          <p:attrName>ppt_y</p:attrName>
                                        </p:attrNameLst>
                                      </p:cBhvr>
                                      <p:rCtr x="130" y="-12778"/>
                                    </p:animMotion>
                                  </p:childTnLst>
                                </p:cTn>
                              </p:par>
                            </p:childTnLst>
                          </p:cTn>
                        </p:par>
                        <p:par>
                          <p:cTn id="49" fill="hold">
                            <p:stCondLst>
                              <p:cond delay="500"/>
                            </p:stCondLst>
                            <p:childTnLst>
                              <p:par>
                                <p:cTn id="50" presetID="1" presetClass="entr" presetSubtype="0" fill="hold" grpId="0" nodeType="afterEffect">
                                  <p:stCondLst>
                                    <p:cond delay="0"/>
                                  </p:stCondLst>
                                  <p:childTnLst>
                                    <p:set>
                                      <p:cBhvr>
                                        <p:cTn id="51" dur="1" fill="hold">
                                          <p:stCondLst>
                                            <p:cond delay="0"/>
                                          </p:stCondLst>
                                        </p:cTn>
                                        <p:tgtEl>
                                          <p:spTgt spid="45"/>
                                        </p:tgtEl>
                                        <p:attrNameLst>
                                          <p:attrName>style.visibility</p:attrName>
                                        </p:attrNameLst>
                                      </p:cBhvr>
                                      <p:to>
                                        <p:strVal val="visible"/>
                                      </p:to>
                                    </p:set>
                                  </p:childTnLst>
                                </p:cTn>
                              </p:par>
                            </p:childTnLst>
                          </p:cTn>
                        </p:par>
                        <p:par>
                          <p:cTn id="52" fill="hold">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par>
                          <p:cTn id="55" fill="hold">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48"/>
                                        </p:tgtEl>
                                        <p:attrNameLst>
                                          <p:attrName>style.visibility</p:attrName>
                                        </p:attrNameLst>
                                      </p:cBhvr>
                                      <p:to>
                                        <p:strVal val="visible"/>
                                      </p:to>
                                    </p:set>
                                  </p:childTnLst>
                                </p:cTn>
                              </p:par>
                            </p:childTnLst>
                          </p:cTn>
                        </p:par>
                        <p:par>
                          <p:cTn id="58" fill="hold">
                            <p:stCondLst>
                              <p:cond delay="500"/>
                            </p:stCondLst>
                            <p:childTnLst>
                              <p:par>
                                <p:cTn id="59" presetID="1" presetClass="entr" presetSubtype="0" fill="hold" grpId="0" nodeType="afterEffect">
                                  <p:stCondLst>
                                    <p:cond delay="0"/>
                                  </p:stCondLst>
                                  <p:childTnLst>
                                    <p:set>
                                      <p:cBhvr>
                                        <p:cTn id="60" dur="1" fill="hold">
                                          <p:stCondLst>
                                            <p:cond delay="0"/>
                                          </p:stCondLst>
                                        </p:cTn>
                                        <p:tgtEl>
                                          <p:spTgt spid="49"/>
                                        </p:tgtEl>
                                        <p:attrNameLst>
                                          <p:attrName>style.visibility</p:attrName>
                                        </p:attrNameLst>
                                      </p:cBhvr>
                                      <p:to>
                                        <p:strVal val="visible"/>
                                      </p:to>
                                    </p:set>
                                  </p:childTnLst>
                                </p:cTn>
                              </p:par>
                            </p:childTnLst>
                          </p:cTn>
                        </p:par>
                        <p:par>
                          <p:cTn id="61" fill="hold">
                            <p:stCondLst>
                              <p:cond delay="500"/>
                            </p:stCondLst>
                            <p:childTnLst>
                              <p:par>
                                <p:cTn id="62" presetID="1" presetClass="entr" presetSubtype="0" fill="hold" grpId="0" nodeType="afterEffect">
                                  <p:stCondLst>
                                    <p:cond delay="0"/>
                                  </p:stCondLst>
                                  <p:childTnLst>
                                    <p:set>
                                      <p:cBhvr>
                                        <p:cTn id="63"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45" grpId="0" animBg="1"/>
      <p:bldP spid="46" grpId="0" animBg="1"/>
      <p:bldP spid="48" grpId="0" animBg="1"/>
      <p:bldP spid="49" grpId="0" animBg="1"/>
      <p:bldP spid="5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图片 66"/>
          <p:cNvPicPr>
            <a:picLocks noChangeAspect="1"/>
          </p:cNvPicPr>
          <p:nvPr/>
        </p:nvPicPr>
        <p:blipFill>
          <a:blip r:embed="rId4"/>
          <a:stretch>
            <a:fillRect/>
          </a:stretch>
        </p:blipFill>
        <p:spPr>
          <a:xfrm>
            <a:off x="8262974" y="1942424"/>
            <a:ext cx="2704367" cy="1903071"/>
          </a:xfrm>
          <a:prstGeom prst="rect">
            <a:avLst/>
          </a:prstGeom>
        </p:spPr>
      </p:pic>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Video recoloring</a:t>
            </a:r>
            <a:endParaRPr lang="zh-CN" alt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4" name="TextBox 35">
                <a:extLst>
                  <a:ext uri="{FF2B5EF4-FFF2-40B4-BE49-F238E27FC236}">
                    <a16:creationId xmlns:a16="http://schemas.microsoft.com/office/drawing/2014/main" id="{0E125B6D-BCAF-3B4A-B85E-679CC39F703B}"/>
                  </a:ext>
                </a:extLst>
              </p:cNvPr>
              <p:cNvSpPr txBox="1"/>
              <p:nvPr/>
            </p:nvSpPr>
            <p:spPr>
              <a:xfrm>
                <a:off x="1047750" y="4167268"/>
                <a:ext cx="6117002" cy="461665"/>
              </a:xfrm>
              <a:prstGeom prst="rect">
                <a:avLst/>
              </a:prstGeom>
              <a:noFill/>
            </p:spPr>
            <p:txBody>
              <a:bodyPr wrap="square" rtlCol="0">
                <a:spAutoFit/>
              </a:bodyPr>
              <a:lstStyle/>
              <a:p>
                <a:pPr algn="ctr"/>
                <a:r>
                  <a:rPr lang="en-US" altLang="zh-CN" sz="2400" dirty="0">
                    <a:latin typeface="Arial" panose="020B0604020202020204" pitchFamily="34" charset="0"/>
                    <a:cs typeface="Arial" panose="020B0604020202020204" pitchFamily="34" charset="0"/>
                  </a:rPr>
                  <a:t>Geometric palette </a:t>
                </a:r>
                <a14:m>
                  <m:oMath xmlns:m="http://schemas.openxmlformats.org/officeDocument/2006/math">
                    <m:sSup>
                      <m:sSupPr>
                        <m:ctrlPr>
                          <a:rPr lang="en-US" altLang="zh-CN" sz="2400" i="1" dirty="0">
                            <a:solidFill>
                              <a:srgbClr val="FF0000"/>
                            </a:solidFill>
                            <a:latin typeface="Cambria Math" panose="02040503050406030204" pitchFamily="18" charset="0"/>
                          </a:rPr>
                        </m:ctrlPr>
                      </m:sSupPr>
                      <m:e>
                        <m:r>
                          <m:rPr>
                            <m:sty m:val="p"/>
                          </m:rPr>
                          <a:rPr lang="en-US" altLang="zh-CN" sz="2400" b="0" i="0" dirty="0">
                            <a:solidFill>
                              <a:srgbClr val="FF0000"/>
                            </a:solidFill>
                            <a:latin typeface="Cambria Math" panose="02040503050406030204" pitchFamily="18" charset="0"/>
                          </a:rPr>
                          <m:t>P</m:t>
                        </m:r>
                      </m:e>
                      <m:sup>
                        <m:r>
                          <a:rPr lang="en-US" altLang="zh-CN" sz="2400" b="0" i="0" dirty="0">
                            <a:solidFill>
                              <a:srgbClr val="FF0000"/>
                            </a:solidFill>
                            <a:latin typeface="Cambria Math" panose="02040503050406030204" pitchFamily="18" charset="0"/>
                          </a:rPr>
                          <m:t>′</m:t>
                        </m:r>
                      </m:sup>
                    </m:sSup>
                  </m:oMath>
                </a14:m>
                <a:endParaRPr lang="en-US" altLang="zh-CN" sz="2400" dirty="0">
                  <a:latin typeface="Arial" panose="020B0604020202020204" pitchFamily="34" charset="0"/>
                  <a:cs typeface="Arial" panose="020B0604020202020204" pitchFamily="34" charset="0"/>
                </a:endParaRPr>
              </a:p>
            </p:txBody>
          </p:sp>
        </mc:Choice>
        <mc:Fallback xmlns="">
          <p:sp>
            <p:nvSpPr>
              <p:cNvPr id="74" name="TextBox 35">
                <a:extLst>
                  <a:ext uri="{FF2B5EF4-FFF2-40B4-BE49-F238E27FC236}">
                    <a16:creationId xmlns:a16="http://schemas.microsoft.com/office/drawing/2014/main" id="{0E125B6D-BCAF-3B4A-B85E-679CC39F703B}"/>
                  </a:ext>
                </a:extLst>
              </p:cNvPr>
              <p:cNvSpPr txBox="1">
                <a:spLocks noRot="1" noChangeAspect="1" noMove="1" noResize="1" noEditPoints="1" noAdjustHandles="1" noChangeArrowheads="1" noChangeShapeType="1" noTextEdit="1"/>
              </p:cNvSpPr>
              <p:nvPr/>
            </p:nvSpPr>
            <p:spPr>
              <a:xfrm>
                <a:off x="1047750" y="4167268"/>
                <a:ext cx="6117002" cy="461665"/>
              </a:xfrm>
              <a:prstGeom prst="rect">
                <a:avLst/>
              </a:prstGeom>
              <a:blipFill>
                <a:blip r:embed="rId7"/>
                <a:stretch>
                  <a:fillRect t="-9333" b="-32000"/>
                </a:stretch>
              </a:blipFill>
            </p:spPr>
            <p:txBody>
              <a:bodyPr/>
              <a:lstStyle/>
              <a:p>
                <a:r>
                  <a:rPr lang="zh-CN" altLang="en-US">
                    <a:noFill/>
                  </a:rPr>
                  <a:t> </a:t>
                </a:r>
              </a:p>
            </p:txBody>
          </p:sp>
        </mc:Fallback>
      </mc:AlternateContent>
      <p:sp>
        <p:nvSpPr>
          <p:cNvPr id="80" name="TextBox 35">
            <a:extLst>
              <a:ext uri="{FF2B5EF4-FFF2-40B4-BE49-F238E27FC236}">
                <a16:creationId xmlns:a16="http://schemas.microsoft.com/office/drawing/2014/main" id="{0E125B6D-BCAF-3B4A-B85E-679CC39F703B}"/>
              </a:ext>
            </a:extLst>
          </p:cNvPr>
          <p:cNvSpPr txBox="1"/>
          <p:nvPr/>
        </p:nvSpPr>
        <p:spPr>
          <a:xfrm>
            <a:off x="8257763" y="4149656"/>
            <a:ext cx="2718722" cy="461665"/>
          </a:xfrm>
          <a:prstGeom prst="rect">
            <a:avLst/>
          </a:prstGeom>
          <a:noFill/>
        </p:spPr>
        <p:txBody>
          <a:bodyPr wrap="square" rtlCol="0">
            <a:spAutoFit/>
          </a:bodyPr>
          <a:lstStyle/>
          <a:p>
            <a:pPr algn="ctr"/>
            <a:r>
              <a:rPr lang="en-US" altLang="zh-CN" sz="2400" dirty="0">
                <a:latin typeface="Arial" panose="020B0604020202020204" pitchFamily="34" charset="0"/>
                <a:cs typeface="Arial" panose="020B0604020202020204" pitchFamily="34" charset="0"/>
              </a:rPr>
              <a:t>Recolored frame </a:t>
            </a:r>
            <a:r>
              <a:rPr lang="en-US" altLang="zh-CN" sz="2400" i="1" dirty="0">
                <a:latin typeface="Arial" panose="020B0604020202020204" pitchFamily="34" charset="0"/>
                <a:cs typeface="Arial" panose="020B0604020202020204" pitchFamily="34" charset="0"/>
              </a:rPr>
              <a:t>t</a:t>
            </a:r>
          </a:p>
        </p:txBody>
      </p:sp>
      <p:sp>
        <p:nvSpPr>
          <p:cNvPr id="73" name="椭圆 72"/>
          <p:cNvSpPr/>
          <p:nvPr/>
        </p:nvSpPr>
        <p:spPr>
          <a:xfrm>
            <a:off x="10015526" y="3204335"/>
            <a:ext cx="190500" cy="190500"/>
          </a:xfrm>
          <a:prstGeom prst="ellipse">
            <a:avLst/>
          </a:prstGeom>
          <a:solidFill>
            <a:srgbClr val="CF584E"/>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72" name="内容占位符 2"/>
              <p:cNvSpPr txBox="1">
                <a:spLocks/>
              </p:cNvSpPr>
              <p:nvPr/>
            </p:nvSpPr>
            <p:spPr>
              <a:xfrm>
                <a:off x="6356027" y="4076738"/>
                <a:ext cx="1617453" cy="4730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14:m>
                  <m:oMathPara xmlns:m="http://schemas.openxmlformats.org/officeDocument/2006/math">
                    <m:oMathParaPr>
                      <m:jc m:val="centerGroup"/>
                    </m:oMathParaPr>
                    <m:oMath xmlns:m="http://schemas.openxmlformats.org/officeDocument/2006/math">
                      <m:sSup>
                        <m:sSupPr>
                          <m:ctrlPr>
                            <a:rPr lang="en-US" altLang="zh-CN" sz="2400" i="1" dirty="0" smtClean="0">
                              <a:solidFill>
                                <a:srgbClr val="FF0000"/>
                              </a:solidFill>
                              <a:latin typeface="Cambria Math" panose="02040503050406030204" pitchFamily="18" charset="0"/>
                            </a:rPr>
                          </m:ctrlPr>
                        </m:sSupPr>
                        <m:e>
                          <m:r>
                            <m:rPr>
                              <m:sty m:val="p"/>
                            </m:rPr>
                            <a:rPr lang="en-US" altLang="zh-CN" sz="2400" dirty="0">
                              <a:solidFill>
                                <a:srgbClr val="FF0000"/>
                              </a:solidFill>
                              <a:latin typeface="Cambria Math" panose="02040503050406030204" pitchFamily="18" charset="0"/>
                            </a:rPr>
                            <m:t>p</m:t>
                          </m:r>
                        </m:e>
                        <m:sup>
                          <m:r>
                            <a:rPr lang="en-US" altLang="zh-CN" sz="2400" i="1" dirty="0">
                              <a:solidFill>
                                <a:srgbClr val="FF0000"/>
                              </a:solidFill>
                              <a:latin typeface="Cambria Math" panose="02040503050406030204" pitchFamily="18" charset="0"/>
                            </a:rPr>
                            <m:t>′</m:t>
                          </m:r>
                        </m:sup>
                      </m:sSup>
                      <m:r>
                        <a:rPr lang="en-US" altLang="zh-CN" sz="2400" b="0" i="0" smtClean="0">
                          <a:latin typeface="Cambria Math" panose="02040503050406030204" pitchFamily="18" charset="0"/>
                        </a:rPr>
                        <m:t>(</m:t>
                      </m:r>
                      <m:sSup>
                        <m:sSupPr>
                          <m:ctrlPr>
                            <a:rPr lang="en-US" altLang="zh-CN" sz="2400" i="1" dirty="0">
                              <a:solidFill>
                                <a:srgbClr val="FF0000"/>
                              </a:solidFill>
                              <a:latin typeface="Cambria Math" panose="02040503050406030204" pitchFamily="18" charset="0"/>
                            </a:rPr>
                          </m:ctrlPr>
                        </m:sSupPr>
                        <m:e>
                          <m:r>
                            <a:rPr lang="en-US" altLang="zh-CN" sz="2400" b="0" i="1" dirty="0" smtClean="0">
                              <a:solidFill>
                                <a:srgbClr val="FF0000"/>
                              </a:solidFill>
                              <a:latin typeface="Cambria Math" panose="02040503050406030204" pitchFamily="18" charset="0"/>
                            </a:rPr>
                            <m:t>𝑟</m:t>
                          </m:r>
                        </m:e>
                        <m:sup>
                          <m:r>
                            <a:rPr lang="en-US" altLang="zh-CN" sz="2400" i="1" dirty="0">
                              <a:solidFill>
                                <a:srgbClr val="FF0000"/>
                              </a:solidFill>
                              <a:latin typeface="Cambria Math" panose="02040503050406030204" pitchFamily="18" charset="0"/>
                            </a:rPr>
                            <m:t>′</m:t>
                          </m:r>
                        </m:sup>
                      </m:sSup>
                      <m:r>
                        <a:rPr lang="en-US" altLang="zh-CN" sz="2400" b="0" i="1" smtClean="0">
                          <a:latin typeface="Cambria Math" panose="02040503050406030204" pitchFamily="18" charset="0"/>
                        </a:rPr>
                        <m:t>,</m:t>
                      </m:r>
                      <m:sSup>
                        <m:sSupPr>
                          <m:ctrlPr>
                            <a:rPr lang="en-US" altLang="zh-CN" sz="2400" i="1" dirty="0">
                              <a:solidFill>
                                <a:srgbClr val="FF0000"/>
                              </a:solidFill>
                              <a:latin typeface="Cambria Math" panose="02040503050406030204" pitchFamily="18" charset="0"/>
                            </a:rPr>
                          </m:ctrlPr>
                        </m:sSupPr>
                        <m:e>
                          <m:r>
                            <a:rPr lang="en-US" altLang="zh-CN" sz="2400" b="0" i="1" dirty="0" smtClean="0">
                              <a:solidFill>
                                <a:srgbClr val="FF0000"/>
                              </a:solidFill>
                              <a:latin typeface="Cambria Math" panose="02040503050406030204" pitchFamily="18" charset="0"/>
                            </a:rPr>
                            <m:t>𝑔</m:t>
                          </m:r>
                        </m:e>
                        <m:sup>
                          <m:r>
                            <a:rPr lang="en-US" altLang="zh-CN" sz="2400" i="1" dirty="0">
                              <a:solidFill>
                                <a:srgbClr val="FF0000"/>
                              </a:solidFill>
                              <a:latin typeface="Cambria Math" panose="02040503050406030204" pitchFamily="18" charset="0"/>
                            </a:rPr>
                            <m:t>′</m:t>
                          </m:r>
                        </m:sup>
                      </m:sSup>
                      <m:r>
                        <a:rPr lang="en-US" altLang="zh-CN" sz="2400" b="0" i="1" smtClean="0">
                          <a:latin typeface="Cambria Math" panose="02040503050406030204" pitchFamily="18" charset="0"/>
                        </a:rPr>
                        <m:t>,</m:t>
                      </m:r>
                      <m:sSup>
                        <m:sSupPr>
                          <m:ctrlPr>
                            <a:rPr lang="en-US" altLang="zh-CN" sz="2400" i="1" dirty="0">
                              <a:solidFill>
                                <a:srgbClr val="FF0000"/>
                              </a:solidFill>
                              <a:latin typeface="Cambria Math" panose="02040503050406030204" pitchFamily="18" charset="0"/>
                            </a:rPr>
                          </m:ctrlPr>
                        </m:sSupPr>
                        <m:e>
                          <m:r>
                            <a:rPr lang="en-US" altLang="zh-CN" sz="2400" b="0" i="1" dirty="0" smtClean="0">
                              <a:solidFill>
                                <a:srgbClr val="FF0000"/>
                              </a:solidFill>
                              <a:latin typeface="Cambria Math" panose="02040503050406030204" pitchFamily="18" charset="0"/>
                            </a:rPr>
                            <m:t>𝑏</m:t>
                          </m:r>
                        </m:e>
                        <m:sup>
                          <m:r>
                            <a:rPr lang="en-US" altLang="zh-CN" sz="2400" i="1" dirty="0">
                              <a:solidFill>
                                <a:srgbClr val="FF0000"/>
                              </a:solidFill>
                              <a:latin typeface="Cambria Math" panose="02040503050406030204" pitchFamily="18" charset="0"/>
                            </a:rPr>
                            <m:t>′</m:t>
                          </m:r>
                        </m:sup>
                      </m:sSup>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𝑡</m:t>
                      </m:r>
                      <m:r>
                        <a:rPr lang="en-US" altLang="zh-CN" sz="2400" b="0" i="0" smtClean="0">
                          <a:latin typeface="Cambria Math" panose="02040503050406030204" pitchFamily="18" charset="0"/>
                        </a:rPr>
                        <m:t>)</m:t>
                      </m:r>
                    </m:oMath>
                  </m:oMathPara>
                </a14:m>
                <a:endParaRPr lang="zh-CN" altLang="en-US" sz="2400" dirty="0">
                  <a:latin typeface="Times New Roman" panose="02020603050405020304" pitchFamily="18" charset="0"/>
                  <a:cs typeface="Times New Roman" panose="02020603050405020304" pitchFamily="18" charset="0"/>
                </a:endParaRPr>
              </a:p>
            </p:txBody>
          </p:sp>
        </mc:Choice>
        <mc:Fallback xmlns="">
          <p:sp>
            <p:nvSpPr>
              <p:cNvPr id="72" name="内容占位符 2"/>
              <p:cNvSpPr txBox="1">
                <a:spLocks noRot="1" noChangeAspect="1" noMove="1" noResize="1" noEditPoints="1" noAdjustHandles="1" noChangeArrowheads="1" noChangeShapeType="1" noTextEdit="1"/>
              </p:cNvSpPr>
              <p:nvPr/>
            </p:nvSpPr>
            <p:spPr>
              <a:xfrm>
                <a:off x="6356027" y="4076738"/>
                <a:ext cx="1617453" cy="473074"/>
              </a:xfrm>
              <a:prstGeom prst="rect">
                <a:avLst/>
              </a:prstGeom>
              <a:blipFill>
                <a:blip r:embed="rId8"/>
                <a:stretch>
                  <a:fillRect l="-14340" r="-11698" b="-9091"/>
                </a:stretch>
              </a:blipFill>
            </p:spPr>
            <p:txBody>
              <a:bodyPr/>
              <a:lstStyle/>
              <a:p>
                <a:r>
                  <a:rPr lang="zh-CN" altLang="en-US">
                    <a:noFill/>
                  </a:rPr>
                  <a:t> </a:t>
                </a:r>
              </a:p>
            </p:txBody>
          </p:sp>
        </mc:Fallback>
      </mc:AlternateContent>
      <p:cxnSp>
        <p:nvCxnSpPr>
          <p:cNvPr id="10" name="直接箭头连接符 9"/>
          <p:cNvCxnSpPr>
            <a:stCxn id="72" idx="0"/>
            <a:endCxn id="121" idx="5"/>
          </p:cNvCxnSpPr>
          <p:nvPr/>
        </p:nvCxnSpPr>
        <p:spPr>
          <a:xfrm flipH="1" flipV="1">
            <a:off x="3547475" y="2690070"/>
            <a:ext cx="3617279" cy="1386668"/>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接箭头连接符 88"/>
          <p:cNvCxnSpPr>
            <a:stCxn id="72" idx="0"/>
            <a:endCxn id="73" idx="2"/>
          </p:cNvCxnSpPr>
          <p:nvPr/>
        </p:nvCxnSpPr>
        <p:spPr>
          <a:xfrm flipV="1">
            <a:off x="7164754" y="3299585"/>
            <a:ext cx="2850772" cy="777153"/>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直接连接符 99"/>
          <p:cNvCxnSpPr/>
          <p:nvPr/>
        </p:nvCxnSpPr>
        <p:spPr>
          <a:xfrm flipV="1">
            <a:off x="9207908" y="1978334"/>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3" name="矩形 112"/>
              <p:cNvSpPr/>
              <p:nvPr/>
            </p:nvSpPr>
            <p:spPr>
              <a:xfrm>
                <a:off x="3050001" y="5003792"/>
                <a:ext cx="2658931" cy="584775"/>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r>
                        <m:rPr>
                          <m:sty m:val="p"/>
                        </m:rPr>
                        <a:rPr lang="en-US" altLang="zh-CN" sz="3200" smtClean="0">
                          <a:solidFill>
                            <a:schemeClr val="tx1"/>
                          </a:solidFill>
                          <a:latin typeface="Cambria Math" panose="02040503050406030204" pitchFamily="18" charset="0"/>
                        </a:rPr>
                        <m:t>p</m:t>
                      </m:r>
                      <m:r>
                        <a:rPr lang="en-US" altLang="zh-CN" sz="3200" i="1" smtClean="0">
                          <a:solidFill>
                            <a:schemeClr val="tx1"/>
                          </a:solidFill>
                          <a:latin typeface="Cambria Math" panose="02040503050406030204" pitchFamily="18" charset="0"/>
                        </a:rPr>
                        <m:t>=</m:t>
                      </m:r>
                      <m:sSub>
                        <m:sSubPr>
                          <m:ctrlPr>
                            <a:rPr lang="en-US" altLang="zh-CN" sz="3200" i="1">
                              <a:latin typeface="Cambria Math" panose="02040503050406030204" pitchFamily="18" charset="0"/>
                            </a:rPr>
                          </m:ctrlPr>
                        </m:sSubPr>
                        <m:e>
                          <m:r>
                            <a:rPr lang="en-US" altLang="zh-CN" sz="3200" i="1">
                              <a:latin typeface="Cambria Math" panose="02040503050406030204" pitchFamily="18" charset="0"/>
                            </a:rPr>
                            <m:t>𝑊</m:t>
                          </m:r>
                        </m:e>
                        <m:sub>
                          <m:r>
                            <a:rPr lang="en-US" altLang="zh-CN" sz="3200" i="1">
                              <a:latin typeface="Cambria Math" panose="02040503050406030204" pitchFamily="18" charset="0"/>
                            </a:rPr>
                            <m:t>𝑅𝐺𝐵𝑇</m:t>
                          </m:r>
                        </m:sub>
                      </m:sSub>
                      <m:r>
                        <m:rPr>
                          <m:sty m:val="p"/>
                        </m:rPr>
                        <a:rPr lang="en-US" altLang="zh-CN" sz="3200" smtClean="0">
                          <a:solidFill>
                            <a:schemeClr val="tx1"/>
                          </a:solidFill>
                          <a:latin typeface="Cambria Math" panose="02040503050406030204" pitchFamily="18" charset="0"/>
                        </a:rPr>
                        <m:t>P</m:t>
                      </m:r>
                    </m:oMath>
                  </m:oMathPara>
                </a14:m>
                <a:endParaRPr lang="en-US" altLang="zh-CN" sz="32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13" name="矩形 112"/>
              <p:cNvSpPr>
                <a:spLocks noRot="1" noChangeAspect="1" noMove="1" noResize="1" noEditPoints="1" noAdjustHandles="1" noChangeArrowheads="1" noChangeShapeType="1" noTextEdit="1"/>
              </p:cNvSpPr>
              <p:nvPr/>
            </p:nvSpPr>
            <p:spPr>
              <a:xfrm>
                <a:off x="3050001" y="5003792"/>
                <a:ext cx="2658931" cy="584775"/>
              </a:xfrm>
              <a:prstGeom prst="rect">
                <a:avLst/>
              </a:prstGeom>
              <a:blipFill>
                <a:blip r:embed="rId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2" name="矩形 101"/>
              <p:cNvSpPr/>
              <p:nvPr/>
            </p:nvSpPr>
            <p:spPr>
              <a:xfrm>
                <a:off x="6957284" y="5003792"/>
                <a:ext cx="2658931" cy="584775"/>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sSup>
                        <m:sSupPr>
                          <m:ctrlPr>
                            <a:rPr lang="en-US" altLang="zh-CN" sz="3200" i="1" dirty="0" smtClean="0">
                              <a:solidFill>
                                <a:srgbClr val="FF0000"/>
                              </a:solidFill>
                              <a:latin typeface="Cambria Math" panose="02040503050406030204" pitchFamily="18" charset="0"/>
                            </a:rPr>
                          </m:ctrlPr>
                        </m:sSupPr>
                        <m:e>
                          <m:r>
                            <m:rPr>
                              <m:sty m:val="p"/>
                            </m:rPr>
                            <a:rPr lang="en-US" altLang="zh-CN" sz="3200" i="0" dirty="0">
                              <a:solidFill>
                                <a:srgbClr val="FF0000"/>
                              </a:solidFill>
                              <a:latin typeface="Cambria Math" panose="02040503050406030204" pitchFamily="18" charset="0"/>
                            </a:rPr>
                            <m:t>p</m:t>
                          </m:r>
                        </m:e>
                        <m:sup>
                          <m:r>
                            <a:rPr lang="en-US" altLang="zh-CN" sz="3200" b="0" i="1" dirty="0" smtClean="0">
                              <a:solidFill>
                                <a:srgbClr val="FF0000"/>
                              </a:solidFill>
                              <a:latin typeface="Cambria Math" panose="02040503050406030204" pitchFamily="18" charset="0"/>
                            </a:rPr>
                            <m:t>′</m:t>
                          </m:r>
                        </m:sup>
                      </m:sSup>
                      <m:r>
                        <a:rPr lang="en-US" altLang="zh-CN" sz="3200" i="1" smtClean="0">
                          <a:solidFill>
                            <a:schemeClr val="tx1"/>
                          </a:solidFill>
                          <a:latin typeface="Cambria Math" panose="02040503050406030204" pitchFamily="18" charset="0"/>
                        </a:rPr>
                        <m:t>=</m:t>
                      </m:r>
                      <m:sSub>
                        <m:sSubPr>
                          <m:ctrlPr>
                            <a:rPr lang="en-US" altLang="zh-CN" sz="3200" i="1">
                              <a:latin typeface="Cambria Math" panose="02040503050406030204" pitchFamily="18" charset="0"/>
                            </a:rPr>
                          </m:ctrlPr>
                        </m:sSubPr>
                        <m:e>
                          <m:r>
                            <a:rPr lang="en-US" altLang="zh-CN" sz="3200" i="1">
                              <a:latin typeface="Cambria Math" panose="02040503050406030204" pitchFamily="18" charset="0"/>
                            </a:rPr>
                            <m:t>𝑊</m:t>
                          </m:r>
                        </m:e>
                        <m:sub>
                          <m:r>
                            <a:rPr lang="en-US" altLang="zh-CN" sz="3200" i="1">
                              <a:latin typeface="Cambria Math" panose="02040503050406030204" pitchFamily="18" charset="0"/>
                            </a:rPr>
                            <m:t>𝑅𝐺𝐵𝑇</m:t>
                          </m:r>
                        </m:sub>
                      </m:sSub>
                      <m:sSup>
                        <m:sSupPr>
                          <m:ctrlPr>
                            <a:rPr lang="en-US" altLang="zh-CN" sz="3200" i="1" dirty="0" smtClean="0">
                              <a:solidFill>
                                <a:srgbClr val="FF0000"/>
                              </a:solidFill>
                              <a:latin typeface="Cambria Math" panose="02040503050406030204" pitchFamily="18" charset="0"/>
                            </a:rPr>
                          </m:ctrlPr>
                        </m:sSupPr>
                        <m:e>
                          <m:r>
                            <m:rPr>
                              <m:sty m:val="p"/>
                            </m:rPr>
                            <a:rPr lang="en-US" altLang="zh-CN" sz="3200" b="0" i="0" dirty="0" smtClean="0">
                              <a:solidFill>
                                <a:srgbClr val="FF0000"/>
                              </a:solidFill>
                              <a:latin typeface="Cambria Math" panose="02040503050406030204" pitchFamily="18" charset="0"/>
                            </a:rPr>
                            <m:t>P</m:t>
                          </m:r>
                        </m:e>
                        <m:sup>
                          <m:r>
                            <a:rPr lang="en-US" altLang="zh-CN" sz="3200" i="1" dirty="0">
                              <a:solidFill>
                                <a:srgbClr val="FF0000"/>
                              </a:solidFill>
                              <a:latin typeface="Cambria Math" panose="02040503050406030204" pitchFamily="18" charset="0"/>
                            </a:rPr>
                            <m:t>′</m:t>
                          </m:r>
                        </m:sup>
                      </m:sSup>
                    </m:oMath>
                  </m:oMathPara>
                </a14:m>
                <a:endParaRPr lang="en-US" altLang="zh-CN" sz="32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02" name="矩形 101"/>
              <p:cNvSpPr>
                <a:spLocks noRot="1" noChangeAspect="1" noMove="1" noResize="1" noEditPoints="1" noAdjustHandles="1" noChangeArrowheads="1" noChangeShapeType="1" noTextEdit="1"/>
              </p:cNvSpPr>
              <p:nvPr/>
            </p:nvSpPr>
            <p:spPr>
              <a:xfrm>
                <a:off x="6957284" y="5003792"/>
                <a:ext cx="2658931" cy="584775"/>
              </a:xfrm>
              <a:prstGeom prst="rect">
                <a:avLst/>
              </a:prstGeom>
              <a:blipFill>
                <a:blip r:embed="rId10"/>
                <a:stretch>
                  <a:fillRect/>
                </a:stretch>
              </a:blipFill>
            </p:spPr>
            <p:txBody>
              <a:bodyPr/>
              <a:lstStyle/>
              <a:p>
                <a:r>
                  <a:rPr lang="zh-CN" altLang="en-US">
                    <a:noFill/>
                  </a:rPr>
                  <a:t> </a:t>
                </a:r>
              </a:p>
            </p:txBody>
          </p:sp>
        </mc:Fallback>
      </mc:AlternateContent>
      <p:cxnSp>
        <p:nvCxnSpPr>
          <p:cNvPr id="109" name="直接箭头连接符 108"/>
          <p:cNvCxnSpPr/>
          <p:nvPr/>
        </p:nvCxnSpPr>
        <p:spPr>
          <a:xfrm>
            <a:off x="5611485" y="5296179"/>
            <a:ext cx="1260074"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52" name="组合 51"/>
          <p:cNvGrpSpPr/>
          <p:nvPr/>
        </p:nvGrpSpPr>
        <p:grpSpPr>
          <a:xfrm>
            <a:off x="893152" y="2276728"/>
            <a:ext cx="6447176" cy="1396885"/>
            <a:chOff x="893152" y="2276728"/>
            <a:chExt cx="6447176" cy="1396885"/>
          </a:xfrm>
        </p:grpSpPr>
        <p:grpSp>
          <p:nvGrpSpPr>
            <p:cNvPr id="53" name="组合 52"/>
            <p:cNvGrpSpPr/>
            <p:nvPr/>
          </p:nvGrpSpPr>
          <p:grpSpPr>
            <a:xfrm>
              <a:off x="6012630" y="2276728"/>
              <a:ext cx="1327698" cy="1338630"/>
              <a:chOff x="6059884" y="3150288"/>
              <a:chExt cx="1327698" cy="1338630"/>
            </a:xfrm>
          </p:grpSpPr>
          <p:sp>
            <p:nvSpPr>
              <p:cNvPr id="112" name="矩形 111"/>
              <p:cNvSpPr/>
              <p:nvPr/>
            </p:nvSpPr>
            <p:spPr>
              <a:xfrm>
                <a:off x="6059884" y="3150288"/>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任意多边形 113"/>
              <p:cNvSpPr/>
              <p:nvPr/>
            </p:nvSpPr>
            <p:spPr>
              <a:xfrm>
                <a:off x="6408361" y="3390865"/>
                <a:ext cx="592328" cy="788528"/>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 name="connsiteX0" fmla="*/ 222605 w 627888"/>
                  <a:gd name="connsiteY0" fmla="*/ 0 h 879968"/>
                  <a:gd name="connsiteX1" fmla="*/ 0 w 627888"/>
                  <a:gd name="connsiteY1" fmla="*/ 282560 h 879968"/>
                  <a:gd name="connsiteX2" fmla="*/ 103632 w 627888"/>
                  <a:gd name="connsiteY2" fmla="*/ 678800 h 879968"/>
                  <a:gd name="connsiteX3" fmla="*/ 542544 w 627888"/>
                  <a:gd name="connsiteY3" fmla="*/ 879968 h 879968"/>
                  <a:gd name="connsiteX4" fmla="*/ 627888 w 627888"/>
                  <a:gd name="connsiteY4" fmla="*/ 434960 h 879968"/>
                  <a:gd name="connsiteX5" fmla="*/ 222605 w 627888"/>
                  <a:gd name="connsiteY5" fmla="*/ 0 h 879968"/>
                  <a:gd name="connsiteX0" fmla="*/ 252750 w 627888"/>
                  <a:gd name="connsiteY0" fmla="*/ 0 h 879968"/>
                  <a:gd name="connsiteX1" fmla="*/ 0 w 627888"/>
                  <a:gd name="connsiteY1" fmla="*/ 282560 h 879968"/>
                  <a:gd name="connsiteX2" fmla="*/ 103632 w 627888"/>
                  <a:gd name="connsiteY2" fmla="*/ 678800 h 879968"/>
                  <a:gd name="connsiteX3" fmla="*/ 542544 w 627888"/>
                  <a:gd name="connsiteY3" fmla="*/ 879968 h 879968"/>
                  <a:gd name="connsiteX4" fmla="*/ 627888 w 627888"/>
                  <a:gd name="connsiteY4" fmla="*/ 434960 h 879968"/>
                  <a:gd name="connsiteX5" fmla="*/ 252750 w 627888"/>
                  <a:gd name="connsiteY5" fmla="*/ 0 h 879968"/>
                  <a:gd name="connsiteX0" fmla="*/ 252750 w 597408"/>
                  <a:gd name="connsiteY0" fmla="*/ 0 h 879968"/>
                  <a:gd name="connsiteX1" fmla="*/ 0 w 597408"/>
                  <a:gd name="connsiteY1" fmla="*/ 282560 h 879968"/>
                  <a:gd name="connsiteX2" fmla="*/ 103632 w 597408"/>
                  <a:gd name="connsiteY2" fmla="*/ 678800 h 879968"/>
                  <a:gd name="connsiteX3" fmla="*/ 542544 w 597408"/>
                  <a:gd name="connsiteY3" fmla="*/ 879968 h 879968"/>
                  <a:gd name="connsiteX4" fmla="*/ 597408 w 597408"/>
                  <a:gd name="connsiteY4" fmla="*/ 331328 h 879968"/>
                  <a:gd name="connsiteX5" fmla="*/ 252750 w 597408"/>
                  <a:gd name="connsiteY5" fmla="*/ 0 h 879968"/>
                  <a:gd name="connsiteX0" fmla="*/ 252750 w 597408"/>
                  <a:gd name="connsiteY0" fmla="*/ 0 h 788528"/>
                  <a:gd name="connsiteX1" fmla="*/ 0 w 597408"/>
                  <a:gd name="connsiteY1" fmla="*/ 282560 h 788528"/>
                  <a:gd name="connsiteX2" fmla="*/ 103632 w 597408"/>
                  <a:gd name="connsiteY2" fmla="*/ 678800 h 788528"/>
                  <a:gd name="connsiteX3" fmla="*/ 481584 w 597408"/>
                  <a:gd name="connsiteY3" fmla="*/ 788528 h 788528"/>
                  <a:gd name="connsiteX4" fmla="*/ 597408 w 597408"/>
                  <a:gd name="connsiteY4" fmla="*/ 331328 h 788528"/>
                  <a:gd name="connsiteX5" fmla="*/ 252750 w 597408"/>
                  <a:gd name="connsiteY5" fmla="*/ 0 h 788528"/>
                  <a:gd name="connsiteX0" fmla="*/ 252750 w 597408"/>
                  <a:gd name="connsiteY0" fmla="*/ 0 h 788528"/>
                  <a:gd name="connsiteX1" fmla="*/ 0 w 597408"/>
                  <a:gd name="connsiteY1" fmla="*/ 282560 h 788528"/>
                  <a:gd name="connsiteX2" fmla="*/ 91440 w 597408"/>
                  <a:gd name="connsiteY2" fmla="*/ 630032 h 788528"/>
                  <a:gd name="connsiteX3" fmla="*/ 481584 w 597408"/>
                  <a:gd name="connsiteY3" fmla="*/ 788528 h 788528"/>
                  <a:gd name="connsiteX4" fmla="*/ 597408 w 597408"/>
                  <a:gd name="connsiteY4" fmla="*/ 331328 h 788528"/>
                  <a:gd name="connsiteX5" fmla="*/ 252750 w 597408"/>
                  <a:gd name="connsiteY5" fmla="*/ 0 h 788528"/>
                  <a:gd name="connsiteX0" fmla="*/ 247670 w 592328"/>
                  <a:gd name="connsiteY0" fmla="*/ 0 h 788528"/>
                  <a:gd name="connsiteX1" fmla="*/ 0 w 592328"/>
                  <a:gd name="connsiteY1" fmla="*/ 226680 h 788528"/>
                  <a:gd name="connsiteX2" fmla="*/ 86360 w 592328"/>
                  <a:gd name="connsiteY2" fmla="*/ 630032 h 788528"/>
                  <a:gd name="connsiteX3" fmla="*/ 476504 w 592328"/>
                  <a:gd name="connsiteY3" fmla="*/ 788528 h 788528"/>
                  <a:gd name="connsiteX4" fmla="*/ 592328 w 592328"/>
                  <a:gd name="connsiteY4" fmla="*/ 331328 h 788528"/>
                  <a:gd name="connsiteX5" fmla="*/ 247670 w 592328"/>
                  <a:gd name="connsiteY5" fmla="*/ 0 h 78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328" h="788528">
                    <a:moveTo>
                      <a:pt x="247670" y="0"/>
                    </a:moveTo>
                    <a:lnTo>
                      <a:pt x="0" y="226680"/>
                    </a:lnTo>
                    <a:lnTo>
                      <a:pt x="86360" y="630032"/>
                    </a:lnTo>
                    <a:lnTo>
                      <a:pt x="476504" y="788528"/>
                    </a:lnTo>
                    <a:lnTo>
                      <a:pt x="592328" y="331328"/>
                    </a:lnTo>
                    <a:lnTo>
                      <a:pt x="24767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5" name="组合 114"/>
              <p:cNvGrpSpPr/>
              <p:nvPr/>
            </p:nvGrpSpPr>
            <p:grpSpPr>
              <a:xfrm>
                <a:off x="6349281" y="3337515"/>
                <a:ext cx="684175" cy="875794"/>
                <a:chOff x="9879996" y="5121927"/>
                <a:chExt cx="684175" cy="875794"/>
              </a:xfrm>
            </p:grpSpPr>
            <p:sp>
              <p:nvSpPr>
                <p:cNvPr id="116" name="Oval 78">
                  <a:extLst>
                    <a:ext uri="{FF2B5EF4-FFF2-40B4-BE49-F238E27FC236}">
                      <a16:creationId xmlns:a16="http://schemas.microsoft.com/office/drawing/2014/main" id="{827FC855-4BDC-9645-9D6D-92B6F022A356}"/>
                    </a:ext>
                  </a:extLst>
                </p:cNvPr>
                <p:cNvSpPr/>
                <p:nvPr/>
              </p:nvSpPr>
              <p:spPr>
                <a:xfrm>
                  <a:off x="9879996" y="534504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17" name="Oval 79">
                  <a:extLst>
                    <a:ext uri="{FF2B5EF4-FFF2-40B4-BE49-F238E27FC236}">
                      <a16:creationId xmlns:a16="http://schemas.microsoft.com/office/drawing/2014/main" id="{66500CF2-FF33-2940-BAE0-6142EBE2B1F3}"/>
                    </a:ext>
                  </a:extLst>
                </p:cNvPr>
                <p:cNvSpPr/>
                <p:nvPr/>
              </p:nvSpPr>
              <p:spPr>
                <a:xfrm>
                  <a:off x="10137653" y="5121927"/>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18" name="Oval 80">
                  <a:extLst>
                    <a:ext uri="{FF2B5EF4-FFF2-40B4-BE49-F238E27FC236}">
                      <a16:creationId xmlns:a16="http://schemas.microsoft.com/office/drawing/2014/main" id="{D692DAEC-41E4-624F-9DA4-46B4EC0A08AC}"/>
                    </a:ext>
                  </a:extLst>
                </p:cNvPr>
                <p:cNvSpPr/>
                <p:nvPr/>
              </p:nvSpPr>
              <p:spPr>
                <a:xfrm>
                  <a:off x="10456171" y="545623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19" name="Oval 81">
                  <a:extLst>
                    <a:ext uri="{FF2B5EF4-FFF2-40B4-BE49-F238E27FC236}">
                      <a16:creationId xmlns:a16="http://schemas.microsoft.com/office/drawing/2014/main" id="{FD57E963-C4FD-D345-B321-26BE9FFD9BF1}"/>
                    </a:ext>
                  </a:extLst>
                </p:cNvPr>
                <p:cNvSpPr/>
                <p:nvPr/>
              </p:nvSpPr>
              <p:spPr>
                <a:xfrm>
                  <a:off x="9974117" y="57318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20" name="Oval 82">
                  <a:extLst>
                    <a:ext uri="{FF2B5EF4-FFF2-40B4-BE49-F238E27FC236}">
                      <a16:creationId xmlns:a16="http://schemas.microsoft.com/office/drawing/2014/main" id="{1705314D-27FE-7443-B1E3-F8FD17FA4E6F}"/>
                    </a:ext>
                  </a:extLst>
                </p:cNvPr>
                <p:cNvSpPr/>
                <p:nvPr/>
              </p:nvSpPr>
              <p:spPr>
                <a:xfrm>
                  <a:off x="10361271" y="5889721"/>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grpSp>
          <p:nvGrpSpPr>
            <p:cNvPr id="54" name="组合 53"/>
            <p:cNvGrpSpPr/>
            <p:nvPr/>
          </p:nvGrpSpPr>
          <p:grpSpPr>
            <a:xfrm>
              <a:off x="893152" y="2333859"/>
              <a:ext cx="1327698" cy="1339754"/>
              <a:chOff x="940406" y="3207419"/>
              <a:chExt cx="1327698" cy="1339754"/>
            </a:xfrm>
          </p:grpSpPr>
          <p:sp>
            <p:nvSpPr>
              <p:cNvPr id="78" name="矩形 77"/>
              <p:cNvSpPr/>
              <p:nvPr/>
            </p:nvSpPr>
            <p:spPr>
              <a:xfrm>
                <a:off x="940406" y="3208543"/>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任意多边形 89"/>
              <p:cNvSpPr/>
              <p:nvPr/>
            </p:nvSpPr>
            <p:spPr>
              <a:xfrm>
                <a:off x="1244117" y="3255674"/>
                <a:ext cx="605330" cy="112552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10048 w 602901"/>
                  <a:gd name="connsiteY0" fmla="*/ 0 h 1115367"/>
                  <a:gd name="connsiteX1" fmla="*/ 0 w 602901"/>
                  <a:gd name="connsiteY1" fmla="*/ 803868 h 1115367"/>
                  <a:gd name="connsiteX2" fmla="*/ 602901 w 602901"/>
                  <a:gd name="connsiteY2" fmla="*/ 1115367 h 1115367"/>
                  <a:gd name="connsiteX3" fmla="*/ 544370 w 602901"/>
                  <a:gd name="connsiteY3" fmla="*/ 450752 h 1115367"/>
                  <a:gd name="connsiteX4" fmla="*/ 10048 w 602901"/>
                  <a:gd name="connsiteY4" fmla="*/ 0 h 1115367"/>
                  <a:gd name="connsiteX0" fmla="*/ 10048 w 544370"/>
                  <a:gd name="connsiteY0" fmla="*/ 0 h 1077267"/>
                  <a:gd name="connsiteX1" fmla="*/ 0 w 544370"/>
                  <a:gd name="connsiteY1" fmla="*/ 803868 h 1077267"/>
                  <a:gd name="connsiteX2" fmla="*/ 511461 w 544370"/>
                  <a:gd name="connsiteY2" fmla="*/ 1077267 h 1077267"/>
                  <a:gd name="connsiteX3" fmla="*/ 544370 w 544370"/>
                  <a:gd name="connsiteY3" fmla="*/ 450752 h 1077267"/>
                  <a:gd name="connsiteX4" fmla="*/ 10048 w 544370"/>
                  <a:gd name="connsiteY4" fmla="*/ 0 h 1077267"/>
                  <a:gd name="connsiteX0" fmla="*/ 10048 w 544370"/>
                  <a:gd name="connsiteY0" fmla="*/ 0 h 985827"/>
                  <a:gd name="connsiteX1" fmla="*/ 0 w 544370"/>
                  <a:gd name="connsiteY1" fmla="*/ 712428 h 985827"/>
                  <a:gd name="connsiteX2" fmla="*/ 511461 w 544370"/>
                  <a:gd name="connsiteY2" fmla="*/ 985827 h 985827"/>
                  <a:gd name="connsiteX3" fmla="*/ 544370 w 544370"/>
                  <a:gd name="connsiteY3" fmla="*/ 359312 h 985827"/>
                  <a:gd name="connsiteX4" fmla="*/ 10048 w 544370"/>
                  <a:gd name="connsiteY4" fmla="*/ 0 h 985827"/>
                  <a:gd name="connsiteX0" fmla="*/ 71008 w 605330"/>
                  <a:gd name="connsiteY0" fmla="*/ 0 h 985827"/>
                  <a:gd name="connsiteX1" fmla="*/ 0 w 605330"/>
                  <a:gd name="connsiteY1" fmla="*/ 712428 h 985827"/>
                  <a:gd name="connsiteX2" fmla="*/ 572421 w 605330"/>
                  <a:gd name="connsiteY2" fmla="*/ 985827 h 985827"/>
                  <a:gd name="connsiteX3" fmla="*/ 605330 w 605330"/>
                  <a:gd name="connsiteY3" fmla="*/ 359312 h 985827"/>
                  <a:gd name="connsiteX4" fmla="*/ 71008 w 605330"/>
                  <a:gd name="connsiteY4" fmla="*/ 0 h 985827"/>
                  <a:gd name="connsiteX0" fmla="*/ 71008 w 605330"/>
                  <a:gd name="connsiteY0" fmla="*/ 0 h 1125527"/>
                  <a:gd name="connsiteX1" fmla="*/ 0 w 605330"/>
                  <a:gd name="connsiteY1" fmla="*/ 852128 h 1125527"/>
                  <a:gd name="connsiteX2" fmla="*/ 572421 w 605330"/>
                  <a:gd name="connsiteY2" fmla="*/ 1125527 h 1125527"/>
                  <a:gd name="connsiteX3" fmla="*/ 605330 w 605330"/>
                  <a:gd name="connsiteY3" fmla="*/ 499012 h 1125527"/>
                  <a:gd name="connsiteX4" fmla="*/ 71008 w 605330"/>
                  <a:gd name="connsiteY4" fmla="*/ 0 h 1125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330" h="1125527">
                    <a:moveTo>
                      <a:pt x="71008" y="0"/>
                    </a:moveTo>
                    <a:lnTo>
                      <a:pt x="0" y="852128"/>
                    </a:lnTo>
                    <a:lnTo>
                      <a:pt x="572421" y="1125527"/>
                    </a:lnTo>
                    <a:lnTo>
                      <a:pt x="605330" y="499012"/>
                    </a:lnTo>
                    <a:lnTo>
                      <a:pt x="7100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3" name="组合 92"/>
              <p:cNvGrpSpPr/>
              <p:nvPr/>
            </p:nvGrpSpPr>
            <p:grpSpPr>
              <a:xfrm>
                <a:off x="1195208" y="3207419"/>
                <a:ext cx="682950" cy="1220162"/>
                <a:chOff x="5016857" y="4937831"/>
                <a:chExt cx="682950" cy="1220162"/>
              </a:xfrm>
            </p:grpSpPr>
            <p:sp>
              <p:nvSpPr>
                <p:cNvPr id="94" name="Oval 68">
                  <a:extLst>
                    <a:ext uri="{FF2B5EF4-FFF2-40B4-BE49-F238E27FC236}">
                      <a16:creationId xmlns:a16="http://schemas.microsoft.com/office/drawing/2014/main" id="{C52417DA-C316-664F-8D1F-4617FC954115}"/>
                    </a:ext>
                  </a:extLst>
                </p:cNvPr>
                <p:cNvSpPr/>
                <p:nvPr/>
              </p:nvSpPr>
              <p:spPr>
                <a:xfrm>
                  <a:off x="5091788" y="4937831"/>
                  <a:ext cx="108000" cy="108000"/>
                </a:xfrm>
                <a:prstGeom prst="ellipse">
                  <a:avLst/>
                </a:prstGeom>
                <a:solidFill>
                  <a:srgbClr val="CF544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01" name="Oval 70">
                  <a:extLst>
                    <a:ext uri="{FF2B5EF4-FFF2-40B4-BE49-F238E27FC236}">
                      <a16:creationId xmlns:a16="http://schemas.microsoft.com/office/drawing/2014/main" id="{2DAF4F58-3C53-784B-9F59-99928283FCA7}"/>
                    </a:ext>
                  </a:extLst>
                </p:cNvPr>
                <p:cNvSpPr/>
                <p:nvPr/>
              </p:nvSpPr>
              <p:spPr>
                <a:xfrm>
                  <a:off x="501685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10" name="Oval 69">
                  <a:extLst>
                    <a:ext uri="{FF2B5EF4-FFF2-40B4-BE49-F238E27FC236}">
                      <a16:creationId xmlns:a16="http://schemas.microsoft.com/office/drawing/2014/main" id="{B6F42F02-D0FF-6646-B13A-89EA436CBFEC}"/>
                    </a:ext>
                  </a:extLst>
                </p:cNvPr>
                <p:cNvSpPr/>
                <p:nvPr/>
              </p:nvSpPr>
              <p:spPr>
                <a:xfrm>
                  <a:off x="5591807" y="540923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11" name="Oval 71">
                  <a:extLst>
                    <a:ext uri="{FF2B5EF4-FFF2-40B4-BE49-F238E27FC236}">
                      <a16:creationId xmlns:a16="http://schemas.microsoft.com/office/drawing/2014/main" id="{90A81153-8C6F-684F-B62B-1D2DA9315AB9}"/>
                    </a:ext>
                  </a:extLst>
                </p:cNvPr>
                <p:cNvSpPr/>
                <p:nvPr/>
              </p:nvSpPr>
              <p:spPr>
                <a:xfrm>
                  <a:off x="5561327" y="604999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cxnSp>
          <p:nvCxnSpPr>
            <p:cNvPr id="55" name="直接连接符 54"/>
            <p:cNvCxnSpPr>
              <a:stCxn id="110" idx="6"/>
              <a:endCxn id="118" idx="2"/>
            </p:cNvCxnSpPr>
            <p:nvPr/>
          </p:nvCxnSpPr>
          <p:spPr>
            <a:xfrm flipV="1">
              <a:off x="1830904" y="2852267"/>
              <a:ext cx="5047298" cy="6993"/>
            </a:xfrm>
            <a:prstGeom prst="line">
              <a:avLst/>
            </a:prstGeom>
          </p:spPr>
          <p:style>
            <a:lnRef idx="1">
              <a:schemeClr val="dk1"/>
            </a:lnRef>
            <a:fillRef idx="0">
              <a:schemeClr val="dk1"/>
            </a:fillRef>
            <a:effectRef idx="0">
              <a:schemeClr val="dk1"/>
            </a:effectRef>
            <a:fontRef idx="minor">
              <a:schemeClr val="tx1"/>
            </a:fontRef>
          </p:style>
        </p:cxnSp>
        <p:cxnSp>
          <p:nvCxnSpPr>
            <p:cNvPr id="65" name="直接连接符 64"/>
            <p:cNvCxnSpPr>
              <a:stCxn id="101" idx="6"/>
              <a:endCxn id="119" idx="2"/>
            </p:cNvCxnSpPr>
            <p:nvPr/>
          </p:nvCxnSpPr>
          <p:spPr>
            <a:xfrm flipV="1">
              <a:off x="1255954" y="3127859"/>
              <a:ext cx="5140194" cy="90998"/>
            </a:xfrm>
            <a:prstGeom prst="line">
              <a:avLst/>
            </a:prstGeom>
          </p:spPr>
          <p:style>
            <a:lnRef idx="1">
              <a:schemeClr val="dk1"/>
            </a:lnRef>
            <a:fillRef idx="0">
              <a:schemeClr val="dk1"/>
            </a:fillRef>
            <a:effectRef idx="0">
              <a:schemeClr val="dk1"/>
            </a:effectRef>
            <a:fontRef idx="minor">
              <a:schemeClr val="tx1"/>
            </a:fontRef>
          </p:style>
        </p:cxnSp>
        <p:cxnSp>
          <p:nvCxnSpPr>
            <p:cNvPr id="66" name="直接连接符 65"/>
            <p:cNvCxnSpPr>
              <a:stCxn id="111" idx="6"/>
              <a:endCxn id="120" idx="3"/>
            </p:cNvCxnSpPr>
            <p:nvPr/>
          </p:nvCxnSpPr>
          <p:spPr>
            <a:xfrm flipV="1">
              <a:off x="1800424" y="3323933"/>
              <a:ext cx="4998694" cy="176088"/>
            </a:xfrm>
            <a:prstGeom prst="line">
              <a:avLst/>
            </a:prstGeom>
          </p:spPr>
          <p:style>
            <a:lnRef idx="1">
              <a:schemeClr val="dk1"/>
            </a:lnRef>
            <a:fillRef idx="0">
              <a:schemeClr val="dk1"/>
            </a:fillRef>
            <a:effectRef idx="0">
              <a:schemeClr val="dk1"/>
            </a:effectRef>
            <a:fontRef idx="minor">
              <a:schemeClr val="tx1"/>
            </a:fontRef>
          </p:style>
        </p:cxnSp>
        <p:cxnSp>
          <p:nvCxnSpPr>
            <p:cNvPr id="68" name="直接连接符 67"/>
            <p:cNvCxnSpPr/>
            <p:nvPr/>
          </p:nvCxnSpPr>
          <p:spPr>
            <a:xfrm>
              <a:off x="4720190" y="2507415"/>
              <a:ext cx="1597653" cy="195470"/>
            </a:xfrm>
            <a:prstGeom prst="line">
              <a:avLst/>
            </a:prstGeom>
          </p:spPr>
          <p:style>
            <a:lnRef idx="1">
              <a:schemeClr val="dk1"/>
            </a:lnRef>
            <a:fillRef idx="0">
              <a:schemeClr val="dk1"/>
            </a:fillRef>
            <a:effectRef idx="0">
              <a:schemeClr val="dk1"/>
            </a:effectRef>
            <a:fontRef idx="minor">
              <a:schemeClr val="tx1"/>
            </a:fontRef>
          </p:style>
        </p:cxnSp>
        <p:cxnSp>
          <p:nvCxnSpPr>
            <p:cNvPr id="69" name="直接连接符 68"/>
            <p:cNvCxnSpPr>
              <a:stCxn id="94" idx="6"/>
            </p:cNvCxnSpPr>
            <p:nvPr/>
          </p:nvCxnSpPr>
          <p:spPr>
            <a:xfrm>
              <a:off x="1330885" y="2387859"/>
              <a:ext cx="3281305" cy="119557"/>
            </a:xfrm>
            <a:prstGeom prst="line">
              <a:avLst/>
            </a:prstGeom>
          </p:spPr>
          <p:style>
            <a:lnRef idx="1">
              <a:schemeClr val="dk1"/>
            </a:lnRef>
            <a:fillRef idx="0">
              <a:schemeClr val="dk1"/>
            </a:fillRef>
            <a:effectRef idx="0">
              <a:schemeClr val="dk1"/>
            </a:effectRef>
            <a:fontRef idx="minor">
              <a:schemeClr val="tx1"/>
            </a:fontRef>
          </p:style>
        </p:cxnSp>
        <p:cxnSp>
          <p:nvCxnSpPr>
            <p:cNvPr id="70" name="直接连接符 69"/>
            <p:cNvCxnSpPr/>
            <p:nvPr/>
          </p:nvCxnSpPr>
          <p:spPr>
            <a:xfrm flipV="1">
              <a:off x="4720190" y="2479771"/>
              <a:ext cx="1855310" cy="27644"/>
            </a:xfrm>
            <a:prstGeom prst="line">
              <a:avLst/>
            </a:prstGeom>
          </p:spPr>
          <p:style>
            <a:lnRef idx="1">
              <a:schemeClr val="dk1"/>
            </a:lnRef>
            <a:fillRef idx="0">
              <a:schemeClr val="dk1"/>
            </a:fillRef>
            <a:effectRef idx="0">
              <a:schemeClr val="dk1"/>
            </a:effectRef>
            <a:fontRef idx="minor">
              <a:schemeClr val="tx1"/>
            </a:fontRef>
          </p:style>
        </p:cxnSp>
        <p:sp>
          <p:nvSpPr>
            <p:cNvPr id="71" name="Oval 68">
              <a:extLst>
                <a:ext uri="{FF2B5EF4-FFF2-40B4-BE49-F238E27FC236}">
                  <a16:creationId xmlns:a16="http://schemas.microsoft.com/office/drawing/2014/main" id="{C52417DA-C316-664F-8D1F-4617FC954115}"/>
                </a:ext>
              </a:extLst>
            </p:cNvPr>
            <p:cNvSpPr/>
            <p:nvPr/>
          </p:nvSpPr>
          <p:spPr>
            <a:xfrm>
              <a:off x="4612190" y="2453415"/>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sp>
        <p:nvSpPr>
          <p:cNvPr id="121" name="椭圆 120"/>
          <p:cNvSpPr/>
          <p:nvPr/>
        </p:nvSpPr>
        <p:spPr>
          <a:xfrm>
            <a:off x="3384873" y="2527468"/>
            <a:ext cx="190500" cy="190500"/>
          </a:xfrm>
          <a:prstGeom prst="ellipse">
            <a:avLst/>
          </a:prstGeom>
          <a:solidFill>
            <a:srgbClr val="CF544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6" name="组合 55"/>
          <p:cNvGrpSpPr/>
          <p:nvPr/>
        </p:nvGrpSpPr>
        <p:grpSpPr>
          <a:xfrm>
            <a:off x="934320" y="1561508"/>
            <a:ext cx="6369493" cy="625399"/>
            <a:chOff x="934320" y="1561508"/>
            <a:chExt cx="6369493" cy="625399"/>
          </a:xfrm>
        </p:grpSpPr>
        <p:grpSp>
          <p:nvGrpSpPr>
            <p:cNvPr id="57" name="组合 56"/>
            <p:cNvGrpSpPr/>
            <p:nvPr/>
          </p:nvGrpSpPr>
          <p:grpSpPr>
            <a:xfrm>
              <a:off x="1438136" y="1580819"/>
              <a:ext cx="355207" cy="400110"/>
              <a:chOff x="4906689" y="2877765"/>
              <a:chExt cx="355207" cy="400110"/>
            </a:xfrm>
          </p:grpSpPr>
          <p:sp>
            <p:nvSpPr>
              <p:cNvPr id="81" name="圆角矩形 80"/>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82" name="文本框 81"/>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0</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58" name="组合 57"/>
            <p:cNvGrpSpPr/>
            <p:nvPr/>
          </p:nvGrpSpPr>
          <p:grpSpPr>
            <a:xfrm>
              <a:off x="3280392" y="1577426"/>
              <a:ext cx="355207" cy="400110"/>
              <a:chOff x="5949226" y="2874372"/>
              <a:chExt cx="355207" cy="400110"/>
            </a:xfrm>
          </p:grpSpPr>
          <p:sp>
            <p:nvSpPr>
              <p:cNvPr id="77" name="圆角矩形 76"/>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79" name="文本框 78"/>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t</a:t>
                </a:r>
                <a:endParaRPr lang="zh-CN" altLang="en-US" sz="2000" baseline="-25000" dirty="0">
                  <a:latin typeface="Times New Roman" panose="02020603050405020304" pitchFamily="18" charset="0"/>
                  <a:cs typeface="Times New Roman" panose="02020603050405020304" pitchFamily="18" charset="0"/>
                </a:endParaRPr>
              </a:p>
            </p:txBody>
          </p:sp>
        </p:grpSp>
        <p:grpSp>
          <p:nvGrpSpPr>
            <p:cNvPr id="59" name="组合 58"/>
            <p:cNvGrpSpPr/>
            <p:nvPr/>
          </p:nvGrpSpPr>
          <p:grpSpPr>
            <a:xfrm>
              <a:off x="6317927" y="1561508"/>
              <a:ext cx="985886" cy="400110"/>
              <a:chOff x="6317927" y="1561508"/>
              <a:chExt cx="985886" cy="400110"/>
            </a:xfrm>
          </p:grpSpPr>
          <p:sp>
            <p:nvSpPr>
              <p:cNvPr id="75" name="圆角矩形 74"/>
              <p:cNvSpPr/>
              <p:nvPr/>
            </p:nvSpPr>
            <p:spPr>
              <a:xfrm>
                <a:off x="6470377" y="1616682"/>
                <a:ext cx="625850"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76" name="文本框 75"/>
              <p:cNvSpPr txBox="1"/>
              <p:nvPr/>
            </p:nvSpPr>
            <p:spPr>
              <a:xfrm>
                <a:off x="6317927" y="1561508"/>
                <a:ext cx="985886" cy="400110"/>
              </a:xfrm>
              <a:prstGeom prst="rect">
                <a:avLst/>
              </a:prstGeom>
              <a:noFill/>
              <a:ln w="9525">
                <a:noFill/>
              </a:ln>
            </p:spPr>
            <p:txBody>
              <a:bodyPr wrap="square" rtlCol="0" anchor="ctr" anchorCtr="0">
                <a:spAutoFit/>
              </a:bodyPr>
              <a:lstStyle/>
              <a:p>
                <a:pPr algn="ctr"/>
                <a:r>
                  <a:rPr lang="en-US" altLang="zh-CN" sz="2000" dirty="0">
                    <a:latin typeface="Times New Roman" panose="02020603050405020304" pitchFamily="18" charset="0"/>
                    <a:cs typeface="Times New Roman" panose="02020603050405020304" pitchFamily="18" charset="0"/>
                  </a:rPr>
                  <a:t>N-1</a:t>
                </a:r>
                <a:endParaRPr lang="zh-CN" altLang="en-US" sz="2000" baseline="-25000" dirty="0">
                  <a:latin typeface="Times New Roman" panose="02020603050405020304" pitchFamily="18" charset="0"/>
                  <a:cs typeface="Times New Roman" panose="02020603050405020304" pitchFamily="18" charset="0"/>
                </a:endParaRPr>
              </a:p>
            </p:txBody>
          </p:sp>
        </p:grpSp>
        <p:sp>
          <p:nvSpPr>
            <p:cNvPr id="60" name="文本框 59"/>
            <p:cNvSpPr txBox="1"/>
            <p:nvPr/>
          </p:nvSpPr>
          <p:spPr>
            <a:xfrm>
              <a:off x="934320" y="1786797"/>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61" name="直接箭头连接符 60"/>
            <p:cNvCxnSpPr/>
            <p:nvPr/>
          </p:nvCxnSpPr>
          <p:spPr>
            <a:xfrm>
              <a:off x="1247664" y="2037156"/>
              <a:ext cx="5917089"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接连接符 61"/>
            <p:cNvCxnSpPr>
              <a:endCxn id="82" idx="2"/>
            </p:cNvCxnSpPr>
            <p:nvPr/>
          </p:nvCxnSpPr>
          <p:spPr>
            <a:xfrm flipV="1">
              <a:off x="1615739" y="1980929"/>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a:endCxn id="79" idx="2"/>
            </p:cNvCxnSpPr>
            <p:nvPr/>
          </p:nvCxnSpPr>
          <p:spPr>
            <a:xfrm flipV="1">
              <a:off x="3457994" y="1977536"/>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a:endCxn id="76" idx="2"/>
            </p:cNvCxnSpPr>
            <p:nvPr/>
          </p:nvCxnSpPr>
          <p:spPr>
            <a:xfrm flipV="1">
              <a:off x="6760132" y="1976252"/>
              <a:ext cx="0" cy="609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4264987730"/>
      </p:ext>
    </p:extLst>
  </p:cSld>
  <p:clrMapOvr>
    <a:masterClrMapping/>
  </p:clrMapOvr>
  <mc:AlternateContent xmlns:mc="http://schemas.openxmlformats.org/markup-compatibility/2006" xmlns:p14="http://schemas.microsoft.com/office/powerpoint/2010/main">
    <mc:Choice Requires="p14">
      <p:transition spd="slow" p14:dur="2000" advTm="10698"/>
    </mc:Choice>
    <mc:Fallback xmlns="">
      <p:transition spd="slow" advTm="1069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ult-fores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3000" y="1110021"/>
            <a:ext cx="9906000" cy="5572125"/>
          </a:xfrm>
          <a:prstGeom prst="rect">
            <a:avLst/>
          </a:prstGeom>
          <a:ln>
            <a:noFill/>
          </a:ln>
        </p:spPr>
      </p:pic>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Results</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4759434"/>
      </p:ext>
    </p:extLst>
  </p:cSld>
  <p:clrMapOvr>
    <a:masterClrMapping/>
  </p:clrMapOvr>
  <mc:AlternateContent xmlns:mc="http://schemas.openxmlformats.org/markup-compatibility/2006" xmlns:p14="http://schemas.microsoft.com/office/powerpoint/2010/main">
    <mc:Choice Requires="p14">
      <p:transition spd="slow" p14:dur="2000" advTm="11788"/>
    </mc:Choice>
    <mc:Fallback xmlns="">
      <p:transition spd="slow" advTm="11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p:ext uri="{E180D4A7-C9FB-4DFB-919C-405C955672EB}">
      <p14:showEvtLst xmlns:p14="http://schemas.microsoft.com/office/powerpoint/2010/main">
        <p14:playEvt time="302" objId="4"/>
        <p14:playEvt time="4743" objId="4"/>
        <p14:playEvt time="8895" objId="4"/>
        <p14:stopEvt time="11788" objId="4"/>
      </p14:showEvtLst>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ult-wat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3000" y="1110021"/>
            <a:ext cx="9906000" cy="5572126"/>
          </a:xfrm>
          <a:prstGeom prst="rect">
            <a:avLst/>
          </a:prstGeom>
          <a:ln>
            <a:noFill/>
          </a:ln>
        </p:spPr>
      </p:pic>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Results</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6081062"/>
      </p:ext>
    </p:extLst>
  </p:cSld>
  <p:clrMapOvr>
    <a:masterClrMapping/>
  </p:clrMapOvr>
  <mc:AlternateContent xmlns:mc="http://schemas.openxmlformats.org/markup-compatibility/2006" xmlns:p14="http://schemas.microsoft.com/office/powerpoint/2010/main">
    <mc:Choice Requires="p14">
      <p:transition spd="slow" p14:dur="2000" advTm="9701"/>
    </mc:Choice>
    <mc:Fallback xmlns="">
      <p:transition spd="slow" advTm="9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7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extLst>
    <p:ext uri="{E180D4A7-C9FB-4DFB-919C-405C955672EB}">
      <p14:showEvtLst xmlns:p14="http://schemas.microsoft.com/office/powerpoint/2010/main">
        <p14:playEvt time="283" objId="12"/>
        <p14:playEvt time="4578" objId="12"/>
        <p14:playEvt time="8729" objId="12"/>
        <p14:stopEvt time="9701" objId="12"/>
      </p14:showEvtLst>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ult-clou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3000" y="1110021"/>
            <a:ext cx="9906000" cy="5572125"/>
          </a:xfrm>
          <a:prstGeom prst="rect">
            <a:avLst/>
          </a:prstGeom>
          <a:ln>
            <a:noFill/>
          </a:ln>
        </p:spPr>
      </p:pic>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Results</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9904031"/>
      </p:ext>
    </p:extLst>
  </p:cSld>
  <p:clrMapOvr>
    <a:masterClrMapping/>
  </p:clrMapOvr>
  <mc:AlternateContent xmlns:mc="http://schemas.openxmlformats.org/markup-compatibility/2006" xmlns:p14="http://schemas.microsoft.com/office/powerpoint/2010/main">
    <mc:Choice Requires="p14">
      <p:transition spd="slow" p14:dur="2000" advTm="10318"/>
    </mc:Choice>
    <mc:Fallback xmlns="">
      <p:transition spd="slow" advTm="10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8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extLst>
    <p:ext uri="{E180D4A7-C9FB-4DFB-919C-405C955672EB}">
      <p14:showEvtLst xmlns:p14="http://schemas.microsoft.com/office/powerpoint/2010/main">
        <p14:playEvt time="130" objId="8"/>
        <p14:playEvt time="5202" objId="8"/>
        <p14:playEvt time="10152" objId="8"/>
        <p14:stopEvt time="10318" objId="8"/>
      </p14:showEvtLst>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ult-cit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3000" y="1110021"/>
            <a:ext cx="9906000" cy="5572125"/>
          </a:xfrm>
          <a:prstGeom prst="rect">
            <a:avLst/>
          </a:prstGeom>
          <a:ln>
            <a:noFill/>
          </a:ln>
        </p:spPr>
      </p:pic>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Results</a:t>
            </a:r>
            <a:endParaRPr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5125850"/>
      </p:ext>
    </p:extLst>
  </p:cSld>
  <p:clrMapOvr>
    <a:masterClrMapping/>
  </p:clrMapOvr>
  <mc:AlternateContent xmlns:mc="http://schemas.openxmlformats.org/markup-compatibility/2006" xmlns:p14="http://schemas.microsoft.com/office/powerpoint/2010/main">
    <mc:Choice Requires="p14">
      <p:transition spd="slow" p14:dur="2000" advTm="10003"/>
    </mc:Choice>
    <mc:Fallback xmlns="">
      <p:transition spd="slow" advTm="10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8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extLst>
    <p:ext uri="{E180D4A7-C9FB-4DFB-919C-405C955672EB}">
      <p14:showEvtLst xmlns:p14="http://schemas.microsoft.com/office/powerpoint/2010/main">
        <p14:playEvt time="115" objId="10"/>
        <p14:playEvt time="5197" objId="10"/>
        <p14:stopEvt time="10003" objId="10"/>
      </p14:showEvtLst>
    </p:ext>
  </p:extLs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838200" y="190958"/>
            <a:ext cx="10515600" cy="694418"/>
          </a:xfrm>
        </p:spPr>
        <p:txBody>
          <a:bodyPr>
            <a:normAutofit fontScale="90000"/>
          </a:bodyPr>
          <a:lstStyle/>
          <a:p>
            <a:pPr algn="ctr"/>
            <a:r>
              <a:rPr lang="en-US" altLang="zh-CN" dirty="0">
                <a:latin typeface="Arial" panose="020B0604020202020204" pitchFamily="34" charset="0"/>
                <a:cs typeface="Arial" panose="020B0604020202020204" pitchFamily="34" charset="0"/>
              </a:rPr>
              <a:t>Compare to RGB convex hull</a:t>
            </a:r>
            <a:endParaRPr lang="zh-CN" altLang="en-US" dirty="0">
              <a:latin typeface="Arial" panose="020B0604020202020204" pitchFamily="34" charset="0"/>
              <a:cs typeface="Arial" panose="020B0604020202020204" pitchFamily="34" charset="0"/>
            </a:endParaRPr>
          </a:p>
        </p:txBody>
      </p:sp>
      <p:pic>
        <p:nvPicPr>
          <p:cNvPr id="9" name="cmp-season-our-rgb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45732" y="991838"/>
            <a:ext cx="9770749" cy="549604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50245451"/>
      </p:ext>
    </p:extLst>
  </p:cSld>
  <p:clrMapOvr>
    <a:masterClrMapping/>
  </p:clrMapOvr>
  <mc:AlternateContent xmlns:mc="http://schemas.openxmlformats.org/markup-compatibility/2006" xmlns:p14="http://schemas.microsoft.com/office/powerpoint/2010/main">
    <mc:Choice Requires="p14">
      <p:transition spd="slow" p14:dur="2000" advTm="30581"/>
    </mc:Choice>
    <mc:Fallback xmlns="">
      <p:transition spd="slow" advTm="30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extLst>
    <p:ext uri="{E180D4A7-C9FB-4DFB-919C-405C955672EB}">
      <p14:showEvtLst xmlns:p14="http://schemas.microsoft.com/office/powerpoint/2010/main">
        <p14:playEvt time="129" objId="9"/>
        <p14:playEvt time="5329" objId="9"/>
        <p14:playEvt time="10481" objId="9"/>
        <p14:playEvt time="15631" objId="9"/>
        <p14:playEvt time="20776" objId="9"/>
        <p14:playEvt time="25892" objId="9"/>
        <p14:stopEvt time="30581" objId="9"/>
      </p14:showEvtLst>
    </p:ext>
  </p:extLs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ph type="title"/>
          </p:nvPr>
        </p:nvSpPr>
        <p:spPr>
          <a:xfrm>
            <a:off x="838200" y="190958"/>
            <a:ext cx="10515600" cy="694418"/>
          </a:xfrm>
        </p:spPr>
        <p:txBody>
          <a:bodyPr>
            <a:normAutofit fontScale="90000"/>
          </a:bodyPr>
          <a:lstStyle/>
          <a:p>
            <a:pPr algn="ctr"/>
            <a:r>
              <a:rPr lang="en-US" altLang="zh-CN" dirty="0">
                <a:latin typeface="Arial" panose="020B0604020202020204" pitchFamily="34" charset="0"/>
                <a:cs typeface="Arial" panose="020B0604020202020204" pitchFamily="34" charset="0"/>
              </a:rPr>
              <a:t>Compare to RGBT convex hull</a:t>
            </a:r>
            <a:endParaRPr lang="zh-CN" altLang="en-US" dirty="0">
              <a:latin typeface="Arial" panose="020B0604020202020204" pitchFamily="34" charset="0"/>
              <a:cs typeface="Arial" panose="020B0604020202020204" pitchFamily="34" charset="0"/>
            </a:endParaRPr>
          </a:p>
        </p:txBody>
      </p:sp>
      <p:pic>
        <p:nvPicPr>
          <p:cNvPr id="7" name="cmp-season-our-rgb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45732" y="991837"/>
            <a:ext cx="9770750" cy="549604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73275104"/>
      </p:ext>
    </p:extLst>
  </p:cSld>
  <p:clrMapOvr>
    <a:masterClrMapping/>
  </p:clrMapOvr>
  <mc:AlternateContent xmlns:mc="http://schemas.openxmlformats.org/markup-compatibility/2006" xmlns:p14="http://schemas.microsoft.com/office/powerpoint/2010/main">
    <mc:Choice Requires="p14">
      <p:transition spd="slow" p14:dur="2000" advTm="19216"/>
    </mc:Choice>
    <mc:Fallback xmlns="">
      <p:transition spd="slow" advTm="19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extLst>
    <p:ext uri="{E180D4A7-C9FB-4DFB-919C-405C955672EB}">
      <p14:showEvtLst xmlns:p14="http://schemas.microsoft.com/office/powerpoint/2010/main">
        <p14:playEvt time="132" objId="7"/>
        <p14:playEvt time="5439" objId="7"/>
        <p14:playEvt time="10541" objId="7"/>
        <p14:playEvt time="15693" objId="7"/>
        <p14:stopEvt time="19216" objId="7"/>
      </p14:showEvtLst>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Conclusion</a:t>
            </a:r>
            <a:endParaRPr lang="zh-CN" altLang="en-US"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838200" y="1544970"/>
            <a:ext cx="10515600" cy="1422911"/>
          </a:xfrm>
        </p:spPr>
        <p:txBody>
          <a:bodyPr/>
          <a:lstStyle/>
          <a:p>
            <a:r>
              <a:rPr lang="en-US" altLang="zh-CN" dirty="0">
                <a:latin typeface="Arial" panose="020B0604020202020204" pitchFamily="34" charset="0"/>
                <a:cs typeface="Arial" panose="020B0604020202020204" pitchFamily="34" charset="0"/>
              </a:rPr>
              <a:t>We proposed the first palette-based video recoloring</a:t>
            </a:r>
          </a:p>
          <a:p>
            <a:r>
              <a:rPr lang="en-US" altLang="zh-CN" dirty="0">
                <a:latin typeface="Arial" panose="020B0604020202020204" pitchFamily="34" charset="0"/>
                <a:cs typeface="Arial" panose="020B0604020202020204" pitchFamily="34" charset="0"/>
              </a:rPr>
              <a:t>Our method produces natural, artifact-free recoloring</a:t>
            </a:r>
          </a:p>
          <a:p>
            <a:pPr lvl="1"/>
            <a:endParaRPr lang="zh-CN" altLang="en-US" dirty="0">
              <a:latin typeface="Arial" panose="020B0604020202020204" pitchFamily="34" charset="0"/>
              <a:cs typeface="Arial" panose="020B0604020202020204" pitchFamily="34" charset="0"/>
            </a:endParaRPr>
          </a:p>
        </p:txBody>
      </p:sp>
      <p:pic>
        <p:nvPicPr>
          <p:cNvPr id="4" name="GU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67897" y="2788161"/>
            <a:ext cx="9189267" cy="3591950"/>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30664941"/>
      </p:ext>
    </p:extLst>
  </p:cSld>
  <p:clrMapOvr>
    <a:masterClrMapping/>
  </p:clrMapOvr>
  <mc:AlternateContent xmlns:mc="http://schemas.openxmlformats.org/markup-compatibility/2006" xmlns:p14="http://schemas.microsoft.com/office/powerpoint/2010/main">
    <mc:Choice Requires="p14">
      <p:transition spd="slow" p14:dur="2000" advTm="20707"/>
    </mc:Choice>
    <mc:Fallback xmlns="">
      <p:transition spd="slow" advTm="20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p:ext uri="{E180D4A7-C9FB-4DFB-919C-405C955672EB}">
      <p14:showEvtLst xmlns:p14="http://schemas.microsoft.com/office/powerpoint/2010/main">
        <p14:playEvt time="27" objId="4"/>
        <p14:playEvt time="16038" objId="4"/>
        <p14:stopEvt time="20707" objId="4"/>
      </p14:showEvtLst>
    </p:ext>
  </p:extLs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Limitation</a:t>
            </a:r>
            <a:endParaRPr lang="zh-CN" altLang="en-US"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838200" y="1554036"/>
            <a:ext cx="10515600" cy="718208"/>
          </a:xfrm>
        </p:spPr>
        <p:txBody>
          <a:bodyPr/>
          <a:lstStyle/>
          <a:p>
            <a:r>
              <a:rPr lang="en-US" altLang="zh-CN" dirty="0">
                <a:latin typeface="Arial" panose="020B0604020202020204" pitchFamily="34" charset="0"/>
                <a:cs typeface="Arial" panose="020B0604020202020204" pitchFamily="34" charset="0"/>
              </a:rPr>
              <a:t>Can not realize object aware local recoloring</a:t>
            </a:r>
          </a:p>
        </p:txBody>
      </p:sp>
      <p:pic>
        <p:nvPicPr>
          <p:cNvPr id="5" name="图片 4"/>
          <p:cNvPicPr>
            <a:picLocks noChangeAspect="1"/>
          </p:cNvPicPr>
          <p:nvPr/>
        </p:nvPicPr>
        <p:blipFill>
          <a:blip r:embed="rId4"/>
          <a:stretch>
            <a:fillRect/>
          </a:stretch>
        </p:blipFill>
        <p:spPr>
          <a:xfrm>
            <a:off x="2982182" y="2387069"/>
            <a:ext cx="6161896" cy="3191663"/>
          </a:xfrm>
          <a:prstGeom prst="rect">
            <a:avLst/>
          </a:prstGeom>
        </p:spPr>
      </p:pic>
      <p:sp>
        <p:nvSpPr>
          <p:cNvPr id="6" name="TextBox 35">
            <a:extLst>
              <a:ext uri="{FF2B5EF4-FFF2-40B4-BE49-F238E27FC236}">
                <a16:creationId xmlns:a16="http://schemas.microsoft.com/office/drawing/2014/main" id="{0E125B6D-BCAF-3B4A-B85E-679CC39F703B}"/>
              </a:ext>
            </a:extLst>
          </p:cNvPr>
          <p:cNvSpPr txBox="1"/>
          <p:nvPr/>
        </p:nvSpPr>
        <p:spPr>
          <a:xfrm>
            <a:off x="1255506" y="2826756"/>
            <a:ext cx="1650474" cy="430887"/>
          </a:xfrm>
          <a:prstGeom prst="rect">
            <a:avLst/>
          </a:prstGeom>
          <a:noFill/>
        </p:spPr>
        <p:txBody>
          <a:bodyPr wrap="square" rtlCol="0">
            <a:spAutoFit/>
          </a:bodyPr>
          <a:lstStyle/>
          <a:p>
            <a:pPr algn="ctr"/>
            <a:r>
              <a:rPr lang="en-US" altLang="zh-CN" sz="2200" dirty="0">
                <a:latin typeface="Arial" panose="020B0604020202020204" pitchFamily="34" charset="0"/>
                <a:cs typeface="Arial" panose="020B0604020202020204" pitchFamily="34" charset="0"/>
              </a:rPr>
              <a:t>Input video</a:t>
            </a:r>
          </a:p>
        </p:txBody>
      </p:sp>
      <p:sp>
        <p:nvSpPr>
          <p:cNvPr id="7" name="TextBox 35">
            <a:extLst>
              <a:ext uri="{FF2B5EF4-FFF2-40B4-BE49-F238E27FC236}">
                <a16:creationId xmlns:a16="http://schemas.microsoft.com/office/drawing/2014/main" id="{0E125B6D-BCAF-3B4A-B85E-679CC39F703B}"/>
              </a:ext>
            </a:extLst>
          </p:cNvPr>
          <p:cNvSpPr txBox="1"/>
          <p:nvPr/>
        </p:nvSpPr>
        <p:spPr>
          <a:xfrm>
            <a:off x="1255507" y="4601158"/>
            <a:ext cx="1650474" cy="769441"/>
          </a:xfrm>
          <a:prstGeom prst="rect">
            <a:avLst/>
          </a:prstGeom>
          <a:noFill/>
        </p:spPr>
        <p:txBody>
          <a:bodyPr wrap="square" rtlCol="0">
            <a:spAutoFit/>
          </a:bodyPr>
          <a:lstStyle/>
          <a:p>
            <a:pPr algn="ctr"/>
            <a:r>
              <a:rPr lang="en-US" altLang="zh-CN" sz="2200" dirty="0">
                <a:latin typeface="Arial" panose="020B0604020202020204" pitchFamily="34" charset="0"/>
                <a:cs typeface="Arial" panose="020B0604020202020204" pitchFamily="34" charset="0"/>
              </a:rPr>
              <a:t>Recolored </a:t>
            </a:r>
          </a:p>
          <a:p>
            <a:pPr algn="ctr"/>
            <a:r>
              <a:rPr lang="en-US" altLang="zh-CN" sz="2200" dirty="0">
                <a:latin typeface="Arial" panose="020B0604020202020204" pitchFamily="34" charset="0"/>
                <a:cs typeface="Arial" panose="020B0604020202020204" pitchFamily="34" charset="0"/>
              </a:rPr>
              <a:t>video</a:t>
            </a:r>
          </a:p>
        </p:txBody>
      </p:sp>
      <p:sp>
        <p:nvSpPr>
          <p:cNvPr id="8" name="TextBox 35">
            <a:extLst>
              <a:ext uri="{FF2B5EF4-FFF2-40B4-BE49-F238E27FC236}">
                <a16:creationId xmlns:a16="http://schemas.microsoft.com/office/drawing/2014/main" id="{0E125B6D-BCAF-3B4A-B85E-679CC39F703B}"/>
              </a:ext>
            </a:extLst>
          </p:cNvPr>
          <p:cNvSpPr txBox="1"/>
          <p:nvPr/>
        </p:nvSpPr>
        <p:spPr>
          <a:xfrm>
            <a:off x="1255507" y="5886168"/>
            <a:ext cx="8635840" cy="430887"/>
          </a:xfrm>
          <a:prstGeom prst="rect">
            <a:avLst/>
          </a:prstGeom>
          <a:noFill/>
        </p:spPr>
        <p:txBody>
          <a:bodyPr wrap="square" rtlCol="0">
            <a:spAutoFit/>
          </a:bodyPr>
          <a:lstStyle/>
          <a:p>
            <a:pPr algn="ctr"/>
            <a:r>
              <a:rPr lang="en-US" altLang="zh-CN" sz="2200" dirty="0">
                <a:latin typeface="Arial" panose="020B0604020202020204" pitchFamily="34" charset="0"/>
                <a:cs typeface="Arial" panose="020B0604020202020204" pitchFamily="34" charset="0"/>
              </a:rPr>
              <a:t>Different objects with similar colors will be recolored simultaneously  </a:t>
            </a:r>
          </a:p>
        </p:txBody>
      </p:sp>
      <p:sp>
        <p:nvSpPr>
          <p:cNvPr id="9" name="矩形 8"/>
          <p:cNvSpPr/>
          <p:nvPr/>
        </p:nvSpPr>
        <p:spPr>
          <a:xfrm>
            <a:off x="7846858" y="4573999"/>
            <a:ext cx="954242" cy="3736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0" name="矩形 9"/>
          <p:cNvSpPr/>
          <p:nvPr/>
        </p:nvSpPr>
        <p:spPr>
          <a:xfrm>
            <a:off x="4866236" y="4592105"/>
            <a:ext cx="1058313" cy="3736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1" name="内容占位符 2"/>
          <p:cNvSpPr txBox="1">
            <a:spLocks/>
          </p:cNvSpPr>
          <p:nvPr/>
        </p:nvSpPr>
        <p:spPr>
          <a:xfrm>
            <a:off x="647700" y="3161200"/>
            <a:ext cx="2443602" cy="6241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zh-CN" dirty="0">
              <a:latin typeface="Arial" panose="020B0604020202020204" pitchFamily="34" charset="0"/>
              <a:cs typeface="Arial" panose="020B0604020202020204" pitchFamily="34" charset="0"/>
            </a:endParaRPr>
          </a:p>
        </p:txBody>
      </p:sp>
      <p:cxnSp>
        <p:nvCxnSpPr>
          <p:cNvPr id="12" name="直接箭头连接符 11"/>
          <p:cNvCxnSpPr>
            <a:cxnSpLocks/>
            <a:stCxn id="16" idx="1"/>
          </p:cNvCxnSpPr>
          <p:nvPr/>
        </p:nvCxnSpPr>
        <p:spPr>
          <a:xfrm flipH="1">
            <a:off x="8247707" y="2694505"/>
            <a:ext cx="972572"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a:stCxn id="16" idx="1"/>
          </p:cNvCxnSpPr>
          <p:nvPr/>
        </p:nvCxnSpPr>
        <p:spPr>
          <a:xfrm flipH="1">
            <a:off x="8564579" y="2694505"/>
            <a:ext cx="655700" cy="33148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35">
            <a:extLst>
              <a:ext uri="{FF2B5EF4-FFF2-40B4-BE49-F238E27FC236}">
                <a16:creationId xmlns:a16="http://schemas.microsoft.com/office/drawing/2014/main" id="{0E125B6D-BCAF-3B4A-B85E-679CC39F703B}"/>
              </a:ext>
            </a:extLst>
          </p:cNvPr>
          <p:cNvSpPr txBox="1"/>
          <p:nvPr/>
        </p:nvSpPr>
        <p:spPr>
          <a:xfrm>
            <a:off x="9220279" y="2340562"/>
            <a:ext cx="2538701" cy="707886"/>
          </a:xfrm>
          <a:prstGeom prst="rect">
            <a:avLst/>
          </a:prstGeom>
          <a:noFill/>
        </p:spPr>
        <p:txBody>
          <a:bodyPr wrap="square" rtlCol="0">
            <a:spAutoFit/>
          </a:bodyPr>
          <a:lstStyle/>
          <a:p>
            <a:pPr algn="ctr"/>
            <a:r>
              <a:rPr lang="en-US" altLang="zh-CN" sz="2000" dirty="0">
                <a:latin typeface="Arial" panose="020B0604020202020204" pitchFamily="34" charset="0"/>
                <a:cs typeface="Arial" panose="020B0604020202020204" pitchFamily="34" charset="0"/>
              </a:rPr>
              <a:t>The sky and building with similar blue</a:t>
            </a:r>
          </a:p>
        </p:txBody>
      </p:sp>
    </p:spTree>
    <p:custDataLst>
      <p:tags r:id="rId1"/>
    </p:custDataLst>
    <p:extLst>
      <p:ext uri="{BB962C8B-B14F-4D97-AF65-F5344CB8AC3E}">
        <p14:creationId xmlns:p14="http://schemas.microsoft.com/office/powerpoint/2010/main" val="1472505725"/>
      </p:ext>
    </p:extLst>
  </p:cSld>
  <p:clrMapOvr>
    <a:masterClrMapping/>
  </p:clrMapOvr>
  <mc:AlternateContent xmlns:mc="http://schemas.openxmlformats.org/markup-compatibility/2006" xmlns:p14="http://schemas.microsoft.com/office/powerpoint/2010/main">
    <mc:Choice Requires="p14">
      <p:transition spd="slow" p14:dur="2000" advTm="26866"/>
    </mc:Choice>
    <mc:Fallback xmlns="">
      <p:transition spd="slow" advTm="268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animBg="1"/>
      <p:bldP spid="10" grpId="0" animBg="1"/>
      <p:bldP spid="11" grpId="0"/>
      <p:bldP spid="1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Limitation</a:t>
            </a:r>
            <a:endParaRPr lang="zh-CN" altLang="en-US"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838200" y="1554034"/>
            <a:ext cx="10515600" cy="752564"/>
          </a:xfrm>
        </p:spPr>
        <p:txBody>
          <a:bodyPr>
            <a:normAutofit/>
          </a:bodyPr>
          <a:lstStyle/>
          <a:p>
            <a:r>
              <a:rPr lang="en-US" altLang="zh-CN" dirty="0">
                <a:latin typeface="Arial" panose="020B0604020202020204" pitchFamily="34" charset="0"/>
                <a:cs typeface="Arial" panose="020B0604020202020204" pitchFamily="34" charset="0"/>
              </a:rPr>
              <a:t>Non-linear color editing such as tone mapping is not supported</a:t>
            </a:r>
            <a:endParaRPr lang="zh-CN" altLang="en-US" dirty="0">
              <a:latin typeface="Arial" panose="020B0604020202020204" pitchFamily="34" charset="0"/>
              <a:cs typeface="Arial" panose="020B0604020202020204" pitchFamily="34" charset="0"/>
            </a:endParaRPr>
          </a:p>
          <a:p>
            <a:pPr marL="0" indent="0">
              <a:buNone/>
            </a:pPr>
            <a:endParaRPr lang="en-US" altLang="zh-CN" dirty="0">
              <a:latin typeface="Arial" panose="020B0604020202020204" pitchFamily="34" charset="0"/>
              <a:cs typeface="Arial" panose="020B0604020202020204" pitchFamily="34" charset="0"/>
            </a:endParaRPr>
          </a:p>
          <a:p>
            <a:pPr lvl="1"/>
            <a:endParaRPr lang="zh-CN" altLang="en-US" dirty="0">
              <a:latin typeface="Arial" panose="020B0604020202020204" pitchFamily="34" charset="0"/>
              <a:cs typeface="Arial" panose="020B0604020202020204" pitchFamily="34" charset="0"/>
            </a:endParaRPr>
          </a:p>
        </p:txBody>
      </p:sp>
      <p:sp>
        <p:nvSpPr>
          <p:cNvPr id="11" name="内容占位符 2"/>
          <p:cNvSpPr txBox="1">
            <a:spLocks/>
          </p:cNvSpPr>
          <p:nvPr/>
        </p:nvSpPr>
        <p:spPr>
          <a:xfrm>
            <a:off x="638175" y="3173080"/>
            <a:ext cx="10515600" cy="6241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zh-CN" dirty="0">
              <a:latin typeface="Arial" panose="020B0604020202020204" pitchFamily="34" charset="0"/>
              <a:cs typeface="Arial" panose="020B0604020202020204" pitchFamily="34" charset="0"/>
            </a:endParaRPr>
          </a:p>
        </p:txBody>
      </p:sp>
      <p:sp>
        <p:nvSpPr>
          <p:cNvPr id="46" name="TextBox 35">
            <a:extLst>
              <a:ext uri="{FF2B5EF4-FFF2-40B4-BE49-F238E27FC236}">
                <a16:creationId xmlns:a16="http://schemas.microsoft.com/office/drawing/2014/main" id="{0E125B6D-BCAF-3B4A-B85E-679CC39F703B}"/>
              </a:ext>
            </a:extLst>
          </p:cNvPr>
          <p:cNvSpPr txBox="1"/>
          <p:nvPr/>
        </p:nvSpPr>
        <p:spPr>
          <a:xfrm>
            <a:off x="1134149" y="4836623"/>
            <a:ext cx="6117002" cy="461665"/>
          </a:xfrm>
          <a:prstGeom prst="rect">
            <a:avLst/>
          </a:prstGeom>
          <a:noFill/>
        </p:spPr>
        <p:txBody>
          <a:bodyPr wrap="square" rtlCol="0">
            <a:spAutoFit/>
          </a:bodyPr>
          <a:lstStyle/>
          <a:p>
            <a:pPr algn="ctr"/>
            <a:r>
              <a:rPr lang="en-US" altLang="zh-CN" sz="2400" dirty="0">
                <a:latin typeface="Arial" panose="020B0604020202020204" pitchFamily="34" charset="0"/>
                <a:cs typeface="Arial" panose="020B0604020202020204" pitchFamily="34" charset="0"/>
              </a:rPr>
              <a:t>The 4D geometric palette P</a:t>
            </a:r>
          </a:p>
        </p:txBody>
      </p:sp>
      <p:sp>
        <p:nvSpPr>
          <p:cNvPr id="47" name="TextBox 35">
            <a:extLst>
              <a:ext uri="{FF2B5EF4-FFF2-40B4-BE49-F238E27FC236}">
                <a16:creationId xmlns:a16="http://schemas.microsoft.com/office/drawing/2014/main" id="{0E125B6D-BCAF-3B4A-B85E-679CC39F703B}"/>
              </a:ext>
            </a:extLst>
          </p:cNvPr>
          <p:cNvSpPr txBox="1"/>
          <p:nvPr/>
        </p:nvSpPr>
        <p:spPr>
          <a:xfrm>
            <a:off x="8158873" y="4819011"/>
            <a:ext cx="2713511" cy="461665"/>
          </a:xfrm>
          <a:prstGeom prst="rect">
            <a:avLst/>
          </a:prstGeom>
          <a:noFill/>
        </p:spPr>
        <p:txBody>
          <a:bodyPr wrap="square" rtlCol="0">
            <a:spAutoFit/>
          </a:bodyPr>
          <a:lstStyle/>
          <a:p>
            <a:pPr algn="ctr"/>
            <a:r>
              <a:rPr lang="en-US" altLang="zh-CN" sz="2400" dirty="0">
                <a:latin typeface="Arial" panose="020B0604020202020204" pitchFamily="34" charset="0"/>
                <a:cs typeface="Arial" panose="020B0604020202020204" pitchFamily="34" charset="0"/>
              </a:rPr>
              <a:t>Frame </a:t>
            </a:r>
            <a:r>
              <a:rPr lang="en-US" altLang="zh-CN" sz="2400" i="1" dirty="0">
                <a:latin typeface="Arial" panose="020B0604020202020204" pitchFamily="34" charset="0"/>
                <a:cs typeface="Arial" panose="020B0604020202020204" pitchFamily="34" charset="0"/>
              </a:rPr>
              <a:t>t</a:t>
            </a:r>
          </a:p>
        </p:txBody>
      </p:sp>
      <p:pic>
        <p:nvPicPr>
          <p:cNvPr id="48" name="图片 47"/>
          <p:cNvPicPr>
            <a:picLocks noChangeAspect="1"/>
          </p:cNvPicPr>
          <p:nvPr/>
        </p:nvPicPr>
        <p:blipFill>
          <a:blip r:embed="rId3"/>
          <a:stretch>
            <a:fillRect/>
          </a:stretch>
        </p:blipFill>
        <p:spPr>
          <a:xfrm>
            <a:off x="8168017" y="2602367"/>
            <a:ext cx="2713511" cy="1912483"/>
          </a:xfrm>
          <a:prstGeom prst="rect">
            <a:avLst/>
          </a:prstGeom>
        </p:spPr>
      </p:pic>
      <p:sp>
        <p:nvSpPr>
          <p:cNvPr id="49" name="椭圆 48"/>
          <p:cNvSpPr/>
          <p:nvPr/>
        </p:nvSpPr>
        <p:spPr>
          <a:xfrm>
            <a:off x="9911425" y="3873690"/>
            <a:ext cx="190500" cy="190500"/>
          </a:xfrm>
          <a:prstGeom prst="ellipse">
            <a:avLst/>
          </a:prstGeom>
          <a:solidFill>
            <a:srgbClr val="83392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0" name="内容占位符 2"/>
              <p:cNvSpPr txBox="1">
                <a:spLocks/>
              </p:cNvSpPr>
              <p:nvPr/>
            </p:nvSpPr>
            <p:spPr>
              <a:xfrm>
                <a:off x="6442426" y="4746093"/>
                <a:ext cx="1617453" cy="4730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14:m>
                  <m:oMathPara xmlns:m="http://schemas.openxmlformats.org/officeDocument/2006/math">
                    <m:oMathParaPr>
                      <m:jc m:val="centerGroup"/>
                    </m:oMathParaPr>
                    <m:oMath xmlns:m="http://schemas.openxmlformats.org/officeDocument/2006/math">
                      <m:r>
                        <m:rPr>
                          <m:sty m:val="p"/>
                        </m:rPr>
                        <a:rPr lang="en-US" altLang="zh-CN" sz="2400" smtClean="0">
                          <a:latin typeface="Cambria Math" panose="02040503050406030204" pitchFamily="18" charset="0"/>
                        </a:rPr>
                        <m:t>p</m:t>
                      </m:r>
                      <m:r>
                        <a:rPr lang="en-US" altLang="zh-CN" sz="2400" b="0" i="0" smtClean="0">
                          <a:latin typeface="Cambria Math" panose="02040503050406030204" pitchFamily="18" charset="0"/>
                        </a:rPr>
                        <m:t>(</m:t>
                      </m:r>
                      <m:r>
                        <a:rPr lang="en-US" altLang="zh-CN" sz="2400" b="0" i="1" smtClean="0">
                          <a:latin typeface="Cambria Math" panose="02040503050406030204" pitchFamily="18" charset="0"/>
                        </a:rPr>
                        <m:t>𝑟</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𝑔</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𝑏</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𝑡</m:t>
                      </m:r>
                      <m:r>
                        <a:rPr lang="en-US" altLang="zh-CN" sz="2400" b="0" i="0" smtClean="0">
                          <a:latin typeface="Cambria Math" panose="02040503050406030204" pitchFamily="18" charset="0"/>
                        </a:rPr>
                        <m:t>)</m:t>
                      </m:r>
                    </m:oMath>
                  </m:oMathPara>
                </a14:m>
                <a:endParaRPr lang="zh-CN" altLang="en-US" sz="2400" dirty="0">
                  <a:latin typeface="Arial" panose="020B0604020202020204" pitchFamily="34" charset="0"/>
                  <a:cs typeface="Arial" panose="020B0604020202020204" pitchFamily="34" charset="0"/>
                </a:endParaRPr>
              </a:p>
            </p:txBody>
          </p:sp>
        </mc:Choice>
        <mc:Fallback xmlns="">
          <p:sp>
            <p:nvSpPr>
              <p:cNvPr id="50" name="内容占位符 2"/>
              <p:cNvSpPr txBox="1">
                <a:spLocks noRot="1" noChangeAspect="1" noMove="1" noResize="1" noEditPoints="1" noAdjustHandles="1" noChangeArrowheads="1" noChangeShapeType="1" noTextEdit="1"/>
              </p:cNvSpPr>
              <p:nvPr/>
            </p:nvSpPr>
            <p:spPr>
              <a:xfrm>
                <a:off x="6442426" y="4746093"/>
                <a:ext cx="1617453" cy="473074"/>
              </a:xfrm>
              <a:prstGeom prst="rect">
                <a:avLst/>
              </a:prstGeom>
              <a:blipFill>
                <a:blip r:embed="rId6"/>
                <a:stretch>
                  <a:fillRect l="-3019" b="-10390"/>
                </a:stretch>
              </a:blipFill>
            </p:spPr>
            <p:txBody>
              <a:bodyPr/>
              <a:lstStyle/>
              <a:p>
                <a:r>
                  <a:rPr lang="zh-CN" altLang="en-US">
                    <a:noFill/>
                  </a:rPr>
                  <a:t> </a:t>
                </a:r>
              </a:p>
            </p:txBody>
          </p:sp>
        </mc:Fallback>
      </mc:AlternateContent>
      <p:cxnSp>
        <p:nvCxnSpPr>
          <p:cNvPr id="74" name="直接箭头连接符 73"/>
          <p:cNvCxnSpPr>
            <a:stCxn id="50" idx="0"/>
            <a:endCxn id="73" idx="5"/>
          </p:cNvCxnSpPr>
          <p:nvPr/>
        </p:nvCxnSpPr>
        <p:spPr>
          <a:xfrm flipH="1" flipV="1">
            <a:off x="3592859" y="3733604"/>
            <a:ext cx="3658294" cy="1012489"/>
          </a:xfrm>
          <a:prstGeom prst="straightConnector1">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接箭头连接符 74"/>
          <p:cNvCxnSpPr>
            <a:stCxn id="50" idx="0"/>
            <a:endCxn id="49" idx="2"/>
          </p:cNvCxnSpPr>
          <p:nvPr/>
        </p:nvCxnSpPr>
        <p:spPr>
          <a:xfrm flipV="1">
            <a:off x="7251153" y="3968940"/>
            <a:ext cx="2660272" cy="777153"/>
          </a:xfrm>
          <a:prstGeom prst="straightConnector1">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flipV="1">
            <a:off x="9103807" y="2647689"/>
            <a:ext cx="0" cy="461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1" name="矩形 90"/>
              <p:cNvSpPr/>
              <p:nvPr/>
            </p:nvSpPr>
            <p:spPr>
              <a:xfrm>
                <a:off x="4767796" y="5594026"/>
                <a:ext cx="2658931" cy="584775"/>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r>
                        <m:rPr>
                          <m:sty m:val="p"/>
                        </m:rPr>
                        <a:rPr lang="en-US" altLang="zh-CN" sz="3200" smtClean="0">
                          <a:solidFill>
                            <a:schemeClr val="tx1"/>
                          </a:solidFill>
                          <a:latin typeface="Cambria Math" panose="02040503050406030204" pitchFamily="18" charset="0"/>
                        </a:rPr>
                        <m:t>p</m:t>
                      </m:r>
                      <m:r>
                        <a:rPr lang="en-US" altLang="zh-CN" sz="3200" i="1" smtClean="0">
                          <a:solidFill>
                            <a:schemeClr val="tx1"/>
                          </a:solidFill>
                          <a:latin typeface="Cambria Math" panose="02040503050406030204" pitchFamily="18" charset="0"/>
                        </a:rPr>
                        <m:t>=</m:t>
                      </m:r>
                      <m:sSub>
                        <m:sSubPr>
                          <m:ctrlPr>
                            <a:rPr lang="en-US" altLang="zh-CN" sz="3200" i="1">
                              <a:latin typeface="Cambria Math" panose="02040503050406030204" pitchFamily="18" charset="0"/>
                            </a:rPr>
                          </m:ctrlPr>
                        </m:sSubPr>
                        <m:e>
                          <m:r>
                            <a:rPr lang="en-US" altLang="zh-CN" sz="3200" i="1">
                              <a:latin typeface="Cambria Math" panose="02040503050406030204" pitchFamily="18" charset="0"/>
                            </a:rPr>
                            <m:t>𝑊</m:t>
                          </m:r>
                        </m:e>
                        <m:sub>
                          <m:r>
                            <a:rPr lang="en-US" altLang="zh-CN" sz="3200" i="1">
                              <a:latin typeface="Cambria Math" panose="02040503050406030204" pitchFamily="18" charset="0"/>
                            </a:rPr>
                            <m:t>𝑅𝐺𝐵𝑇</m:t>
                          </m:r>
                        </m:sub>
                      </m:sSub>
                      <m:r>
                        <m:rPr>
                          <m:sty m:val="p"/>
                        </m:rPr>
                        <a:rPr lang="en-US" altLang="zh-CN" sz="3200" smtClean="0">
                          <a:solidFill>
                            <a:schemeClr val="tx1"/>
                          </a:solidFill>
                          <a:latin typeface="Cambria Math" panose="02040503050406030204" pitchFamily="18" charset="0"/>
                        </a:rPr>
                        <m:t>P</m:t>
                      </m:r>
                    </m:oMath>
                  </m:oMathPara>
                </a14:m>
                <a:endParaRPr lang="en-US" altLang="zh-CN" sz="3200" dirty="0">
                  <a:solidFill>
                    <a:schemeClr val="tx1"/>
                  </a:solidFill>
                  <a:latin typeface="Arial" panose="020B0604020202020204" pitchFamily="34" charset="0"/>
                  <a:cs typeface="Arial" panose="020B0604020202020204" pitchFamily="34" charset="0"/>
                </a:endParaRPr>
              </a:p>
            </p:txBody>
          </p:sp>
        </mc:Choice>
        <mc:Fallback xmlns="">
          <p:sp>
            <p:nvSpPr>
              <p:cNvPr id="91" name="矩形 90"/>
              <p:cNvSpPr>
                <a:spLocks noRot="1" noChangeAspect="1" noMove="1" noResize="1" noEditPoints="1" noAdjustHandles="1" noChangeArrowheads="1" noChangeShapeType="1" noTextEdit="1"/>
              </p:cNvSpPr>
              <p:nvPr/>
            </p:nvSpPr>
            <p:spPr>
              <a:xfrm>
                <a:off x="4767796" y="5594026"/>
                <a:ext cx="2658931" cy="584775"/>
              </a:xfrm>
              <a:prstGeom prst="rect">
                <a:avLst/>
              </a:prstGeom>
              <a:blipFill>
                <a:blip r:embed="rId7"/>
                <a:stretch>
                  <a:fillRect/>
                </a:stretch>
              </a:blipFill>
            </p:spPr>
            <p:txBody>
              <a:bodyPr/>
              <a:lstStyle/>
              <a:p>
                <a:r>
                  <a:rPr lang="zh-CN" altLang="en-US">
                    <a:noFill/>
                  </a:rPr>
                  <a:t> </a:t>
                </a:r>
              </a:p>
            </p:txBody>
          </p:sp>
        </mc:Fallback>
      </mc:AlternateContent>
      <p:grpSp>
        <p:nvGrpSpPr>
          <p:cNvPr id="5" name="组合 4"/>
          <p:cNvGrpSpPr/>
          <p:nvPr/>
        </p:nvGrpSpPr>
        <p:grpSpPr>
          <a:xfrm>
            <a:off x="934320" y="2256100"/>
            <a:ext cx="6492407" cy="2086868"/>
            <a:chOff x="934320" y="2256100"/>
            <a:chExt cx="6492407" cy="2086868"/>
          </a:xfrm>
        </p:grpSpPr>
        <p:grpSp>
          <p:nvGrpSpPr>
            <p:cNvPr id="51" name="组合 50"/>
            <p:cNvGrpSpPr/>
            <p:nvPr/>
          </p:nvGrpSpPr>
          <p:grpSpPr>
            <a:xfrm>
              <a:off x="6099029" y="2946083"/>
              <a:ext cx="1327698" cy="1338630"/>
              <a:chOff x="6059884" y="3150288"/>
              <a:chExt cx="1327698" cy="1338630"/>
            </a:xfrm>
          </p:grpSpPr>
          <p:sp>
            <p:nvSpPr>
              <p:cNvPr id="52" name="矩形 51"/>
              <p:cNvSpPr/>
              <p:nvPr/>
            </p:nvSpPr>
            <p:spPr>
              <a:xfrm>
                <a:off x="6059884" y="3150288"/>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3" name="任意多边形 52"/>
              <p:cNvSpPr/>
              <p:nvPr/>
            </p:nvSpPr>
            <p:spPr>
              <a:xfrm>
                <a:off x="6408361" y="3390865"/>
                <a:ext cx="592328" cy="788528"/>
              </a:xfrm>
              <a:custGeom>
                <a:avLst/>
                <a:gdLst>
                  <a:gd name="connsiteX0" fmla="*/ 323088 w 627888"/>
                  <a:gd name="connsiteY0" fmla="*/ 0 h 890016"/>
                  <a:gd name="connsiteX1" fmla="*/ 0 w 627888"/>
                  <a:gd name="connsiteY1" fmla="*/ 292608 h 890016"/>
                  <a:gd name="connsiteX2" fmla="*/ 103632 w 627888"/>
                  <a:gd name="connsiteY2" fmla="*/ 688848 h 890016"/>
                  <a:gd name="connsiteX3" fmla="*/ 542544 w 627888"/>
                  <a:gd name="connsiteY3" fmla="*/ 890016 h 890016"/>
                  <a:gd name="connsiteX4" fmla="*/ 627888 w 627888"/>
                  <a:gd name="connsiteY4" fmla="*/ 445008 h 890016"/>
                  <a:gd name="connsiteX5" fmla="*/ 323088 w 627888"/>
                  <a:gd name="connsiteY5" fmla="*/ 0 h 890016"/>
                  <a:gd name="connsiteX0" fmla="*/ 222605 w 627888"/>
                  <a:gd name="connsiteY0" fmla="*/ 0 h 879968"/>
                  <a:gd name="connsiteX1" fmla="*/ 0 w 627888"/>
                  <a:gd name="connsiteY1" fmla="*/ 282560 h 879968"/>
                  <a:gd name="connsiteX2" fmla="*/ 103632 w 627888"/>
                  <a:gd name="connsiteY2" fmla="*/ 678800 h 879968"/>
                  <a:gd name="connsiteX3" fmla="*/ 542544 w 627888"/>
                  <a:gd name="connsiteY3" fmla="*/ 879968 h 879968"/>
                  <a:gd name="connsiteX4" fmla="*/ 627888 w 627888"/>
                  <a:gd name="connsiteY4" fmla="*/ 434960 h 879968"/>
                  <a:gd name="connsiteX5" fmla="*/ 222605 w 627888"/>
                  <a:gd name="connsiteY5" fmla="*/ 0 h 879968"/>
                  <a:gd name="connsiteX0" fmla="*/ 252750 w 627888"/>
                  <a:gd name="connsiteY0" fmla="*/ 0 h 879968"/>
                  <a:gd name="connsiteX1" fmla="*/ 0 w 627888"/>
                  <a:gd name="connsiteY1" fmla="*/ 282560 h 879968"/>
                  <a:gd name="connsiteX2" fmla="*/ 103632 w 627888"/>
                  <a:gd name="connsiteY2" fmla="*/ 678800 h 879968"/>
                  <a:gd name="connsiteX3" fmla="*/ 542544 w 627888"/>
                  <a:gd name="connsiteY3" fmla="*/ 879968 h 879968"/>
                  <a:gd name="connsiteX4" fmla="*/ 627888 w 627888"/>
                  <a:gd name="connsiteY4" fmla="*/ 434960 h 879968"/>
                  <a:gd name="connsiteX5" fmla="*/ 252750 w 627888"/>
                  <a:gd name="connsiteY5" fmla="*/ 0 h 879968"/>
                  <a:gd name="connsiteX0" fmla="*/ 252750 w 597408"/>
                  <a:gd name="connsiteY0" fmla="*/ 0 h 879968"/>
                  <a:gd name="connsiteX1" fmla="*/ 0 w 597408"/>
                  <a:gd name="connsiteY1" fmla="*/ 282560 h 879968"/>
                  <a:gd name="connsiteX2" fmla="*/ 103632 w 597408"/>
                  <a:gd name="connsiteY2" fmla="*/ 678800 h 879968"/>
                  <a:gd name="connsiteX3" fmla="*/ 542544 w 597408"/>
                  <a:gd name="connsiteY3" fmla="*/ 879968 h 879968"/>
                  <a:gd name="connsiteX4" fmla="*/ 597408 w 597408"/>
                  <a:gd name="connsiteY4" fmla="*/ 331328 h 879968"/>
                  <a:gd name="connsiteX5" fmla="*/ 252750 w 597408"/>
                  <a:gd name="connsiteY5" fmla="*/ 0 h 879968"/>
                  <a:gd name="connsiteX0" fmla="*/ 252750 w 597408"/>
                  <a:gd name="connsiteY0" fmla="*/ 0 h 788528"/>
                  <a:gd name="connsiteX1" fmla="*/ 0 w 597408"/>
                  <a:gd name="connsiteY1" fmla="*/ 282560 h 788528"/>
                  <a:gd name="connsiteX2" fmla="*/ 103632 w 597408"/>
                  <a:gd name="connsiteY2" fmla="*/ 678800 h 788528"/>
                  <a:gd name="connsiteX3" fmla="*/ 481584 w 597408"/>
                  <a:gd name="connsiteY3" fmla="*/ 788528 h 788528"/>
                  <a:gd name="connsiteX4" fmla="*/ 597408 w 597408"/>
                  <a:gd name="connsiteY4" fmla="*/ 331328 h 788528"/>
                  <a:gd name="connsiteX5" fmla="*/ 252750 w 597408"/>
                  <a:gd name="connsiteY5" fmla="*/ 0 h 788528"/>
                  <a:gd name="connsiteX0" fmla="*/ 252750 w 597408"/>
                  <a:gd name="connsiteY0" fmla="*/ 0 h 788528"/>
                  <a:gd name="connsiteX1" fmla="*/ 0 w 597408"/>
                  <a:gd name="connsiteY1" fmla="*/ 282560 h 788528"/>
                  <a:gd name="connsiteX2" fmla="*/ 91440 w 597408"/>
                  <a:gd name="connsiteY2" fmla="*/ 630032 h 788528"/>
                  <a:gd name="connsiteX3" fmla="*/ 481584 w 597408"/>
                  <a:gd name="connsiteY3" fmla="*/ 788528 h 788528"/>
                  <a:gd name="connsiteX4" fmla="*/ 597408 w 597408"/>
                  <a:gd name="connsiteY4" fmla="*/ 331328 h 788528"/>
                  <a:gd name="connsiteX5" fmla="*/ 252750 w 597408"/>
                  <a:gd name="connsiteY5" fmla="*/ 0 h 788528"/>
                  <a:gd name="connsiteX0" fmla="*/ 247670 w 592328"/>
                  <a:gd name="connsiteY0" fmla="*/ 0 h 788528"/>
                  <a:gd name="connsiteX1" fmla="*/ 0 w 592328"/>
                  <a:gd name="connsiteY1" fmla="*/ 226680 h 788528"/>
                  <a:gd name="connsiteX2" fmla="*/ 86360 w 592328"/>
                  <a:gd name="connsiteY2" fmla="*/ 630032 h 788528"/>
                  <a:gd name="connsiteX3" fmla="*/ 476504 w 592328"/>
                  <a:gd name="connsiteY3" fmla="*/ 788528 h 788528"/>
                  <a:gd name="connsiteX4" fmla="*/ 592328 w 592328"/>
                  <a:gd name="connsiteY4" fmla="*/ 331328 h 788528"/>
                  <a:gd name="connsiteX5" fmla="*/ 247670 w 592328"/>
                  <a:gd name="connsiteY5" fmla="*/ 0 h 78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328" h="788528">
                    <a:moveTo>
                      <a:pt x="247670" y="0"/>
                    </a:moveTo>
                    <a:lnTo>
                      <a:pt x="0" y="226680"/>
                    </a:lnTo>
                    <a:lnTo>
                      <a:pt x="86360" y="630032"/>
                    </a:lnTo>
                    <a:lnTo>
                      <a:pt x="476504" y="788528"/>
                    </a:lnTo>
                    <a:lnTo>
                      <a:pt x="592328" y="331328"/>
                    </a:lnTo>
                    <a:lnTo>
                      <a:pt x="24767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54" name="组合 53"/>
              <p:cNvGrpSpPr/>
              <p:nvPr/>
            </p:nvGrpSpPr>
            <p:grpSpPr>
              <a:xfrm>
                <a:off x="6349281" y="3337515"/>
                <a:ext cx="684175" cy="875794"/>
                <a:chOff x="9879996" y="5121927"/>
                <a:chExt cx="684175" cy="875794"/>
              </a:xfrm>
            </p:grpSpPr>
            <p:sp>
              <p:nvSpPr>
                <p:cNvPr id="55" name="Oval 78">
                  <a:extLst>
                    <a:ext uri="{FF2B5EF4-FFF2-40B4-BE49-F238E27FC236}">
                      <a16:creationId xmlns:a16="http://schemas.microsoft.com/office/drawing/2014/main" id="{827FC855-4BDC-9645-9D6D-92B6F022A356}"/>
                    </a:ext>
                  </a:extLst>
                </p:cNvPr>
                <p:cNvSpPr/>
                <p:nvPr/>
              </p:nvSpPr>
              <p:spPr>
                <a:xfrm>
                  <a:off x="9879996" y="5345041"/>
                  <a:ext cx="108000" cy="108000"/>
                </a:xfrm>
                <a:prstGeom prst="ellipse">
                  <a:avLst/>
                </a:prstGeom>
                <a:solidFill>
                  <a:srgbClr val="CA3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56" name="Oval 79">
                  <a:extLst>
                    <a:ext uri="{FF2B5EF4-FFF2-40B4-BE49-F238E27FC236}">
                      <a16:creationId xmlns:a16="http://schemas.microsoft.com/office/drawing/2014/main" id="{66500CF2-FF33-2940-BAE0-6142EBE2B1F3}"/>
                    </a:ext>
                  </a:extLst>
                </p:cNvPr>
                <p:cNvSpPr/>
                <p:nvPr/>
              </p:nvSpPr>
              <p:spPr>
                <a:xfrm>
                  <a:off x="10137653" y="5121927"/>
                  <a:ext cx="108000" cy="108000"/>
                </a:xfrm>
                <a:prstGeom prst="ellipse">
                  <a:avLst/>
                </a:prstGeom>
                <a:solidFill>
                  <a:srgbClr val="FFC90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57" name="Oval 80">
                  <a:extLst>
                    <a:ext uri="{FF2B5EF4-FFF2-40B4-BE49-F238E27FC236}">
                      <a16:creationId xmlns:a16="http://schemas.microsoft.com/office/drawing/2014/main" id="{D692DAEC-41E4-624F-9DA4-46B4EC0A08AC}"/>
                    </a:ext>
                  </a:extLst>
                </p:cNvPr>
                <p:cNvSpPr/>
                <p:nvPr/>
              </p:nvSpPr>
              <p:spPr>
                <a:xfrm>
                  <a:off x="10456171" y="5456239"/>
                  <a:ext cx="108000" cy="108000"/>
                </a:xfrm>
                <a:prstGeom prst="ellipse">
                  <a:avLst/>
                </a:prstGeom>
                <a:solidFill>
                  <a:srgbClr val="FB969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58" name="Oval 81">
                  <a:extLst>
                    <a:ext uri="{FF2B5EF4-FFF2-40B4-BE49-F238E27FC236}">
                      <a16:creationId xmlns:a16="http://schemas.microsoft.com/office/drawing/2014/main" id="{FD57E963-C4FD-D345-B321-26BE9FFD9BF1}"/>
                    </a:ext>
                  </a:extLst>
                </p:cNvPr>
                <p:cNvSpPr/>
                <p:nvPr/>
              </p:nvSpPr>
              <p:spPr>
                <a:xfrm>
                  <a:off x="9974117" y="5731831"/>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sp>
              <p:nvSpPr>
                <p:cNvPr id="59" name="Oval 82">
                  <a:extLst>
                    <a:ext uri="{FF2B5EF4-FFF2-40B4-BE49-F238E27FC236}">
                      <a16:creationId xmlns:a16="http://schemas.microsoft.com/office/drawing/2014/main" id="{1705314D-27FE-7443-B1E3-F8FD17FA4E6F}"/>
                    </a:ext>
                  </a:extLst>
                </p:cNvPr>
                <p:cNvSpPr/>
                <p:nvPr/>
              </p:nvSpPr>
              <p:spPr>
                <a:xfrm>
                  <a:off x="10361271" y="5889721"/>
                  <a:ext cx="108000" cy="1080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Arial" panose="020B0604020202020204" pitchFamily="34" charset="0"/>
                    <a:ea typeface="Linux Libertine" panose="02000503000000000000" pitchFamily="2" charset="0"/>
                    <a:cs typeface="Arial" panose="020B0604020202020204" pitchFamily="34" charset="0"/>
                  </a:endParaRPr>
                </a:p>
              </p:txBody>
            </p:sp>
          </p:grpSp>
        </p:grpSp>
        <p:sp>
          <p:nvSpPr>
            <p:cNvPr id="73" name="椭圆 72"/>
            <p:cNvSpPr/>
            <p:nvPr/>
          </p:nvSpPr>
          <p:spPr>
            <a:xfrm>
              <a:off x="3430257" y="3571002"/>
              <a:ext cx="190500" cy="190500"/>
            </a:xfrm>
            <a:prstGeom prst="ellipse">
              <a:avLst/>
            </a:prstGeom>
            <a:solidFill>
              <a:srgbClr val="83392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60" name="组合 59"/>
            <p:cNvGrpSpPr/>
            <p:nvPr/>
          </p:nvGrpSpPr>
          <p:grpSpPr>
            <a:xfrm>
              <a:off x="979551" y="3004338"/>
              <a:ext cx="1327698" cy="1338630"/>
              <a:chOff x="940406" y="3208543"/>
              <a:chExt cx="1327698" cy="1338630"/>
            </a:xfrm>
          </p:grpSpPr>
          <p:sp>
            <p:nvSpPr>
              <p:cNvPr id="61" name="矩形 60"/>
              <p:cNvSpPr/>
              <p:nvPr/>
            </p:nvSpPr>
            <p:spPr>
              <a:xfrm>
                <a:off x="940406" y="3208543"/>
                <a:ext cx="1327698" cy="1338630"/>
              </a:xfrm>
              <a:prstGeom prst="rect">
                <a:avLst/>
              </a:prstGeom>
              <a:solidFill>
                <a:schemeClr val="bg1">
                  <a:lumMod val="85000"/>
                </a:schemeClr>
              </a:solidFill>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任意多边形 61"/>
              <p:cNvSpPr/>
              <p:nvPr/>
            </p:nvSpPr>
            <p:spPr>
              <a:xfrm>
                <a:off x="1244117" y="3395374"/>
                <a:ext cx="605330" cy="985827"/>
              </a:xfrm>
              <a:custGeom>
                <a:avLst/>
                <a:gdLst>
                  <a:gd name="connsiteX0" fmla="*/ 10048 w 602901"/>
                  <a:gd name="connsiteY0" fmla="*/ 0 h 1115367"/>
                  <a:gd name="connsiteX1" fmla="*/ 0 w 602901"/>
                  <a:gd name="connsiteY1" fmla="*/ 803868 h 1115367"/>
                  <a:gd name="connsiteX2" fmla="*/ 602901 w 602901"/>
                  <a:gd name="connsiteY2" fmla="*/ 1115367 h 1115367"/>
                  <a:gd name="connsiteX3" fmla="*/ 592853 w 602901"/>
                  <a:gd name="connsiteY3" fmla="*/ 321547 h 1115367"/>
                  <a:gd name="connsiteX4" fmla="*/ 10048 w 602901"/>
                  <a:gd name="connsiteY4" fmla="*/ 0 h 1115367"/>
                  <a:gd name="connsiteX0" fmla="*/ 10048 w 612950"/>
                  <a:gd name="connsiteY0" fmla="*/ 0 h 1115367"/>
                  <a:gd name="connsiteX1" fmla="*/ 0 w 612950"/>
                  <a:gd name="connsiteY1" fmla="*/ 803868 h 1115367"/>
                  <a:gd name="connsiteX2" fmla="*/ 602901 w 612950"/>
                  <a:gd name="connsiteY2" fmla="*/ 1115367 h 1115367"/>
                  <a:gd name="connsiteX3" fmla="*/ 612950 w 612950"/>
                  <a:gd name="connsiteY3" fmla="*/ 351692 h 1115367"/>
                  <a:gd name="connsiteX4" fmla="*/ 10048 w 612950"/>
                  <a:gd name="connsiteY4" fmla="*/ 0 h 1115367"/>
                  <a:gd name="connsiteX0" fmla="*/ 10048 w 602901"/>
                  <a:gd name="connsiteY0" fmla="*/ 0 h 1115367"/>
                  <a:gd name="connsiteX1" fmla="*/ 0 w 602901"/>
                  <a:gd name="connsiteY1" fmla="*/ 803868 h 1115367"/>
                  <a:gd name="connsiteX2" fmla="*/ 602901 w 602901"/>
                  <a:gd name="connsiteY2" fmla="*/ 1115367 h 1115367"/>
                  <a:gd name="connsiteX3" fmla="*/ 544370 w 602901"/>
                  <a:gd name="connsiteY3" fmla="*/ 450752 h 1115367"/>
                  <a:gd name="connsiteX4" fmla="*/ 10048 w 602901"/>
                  <a:gd name="connsiteY4" fmla="*/ 0 h 1115367"/>
                  <a:gd name="connsiteX0" fmla="*/ 10048 w 544370"/>
                  <a:gd name="connsiteY0" fmla="*/ 0 h 1077267"/>
                  <a:gd name="connsiteX1" fmla="*/ 0 w 544370"/>
                  <a:gd name="connsiteY1" fmla="*/ 803868 h 1077267"/>
                  <a:gd name="connsiteX2" fmla="*/ 511461 w 544370"/>
                  <a:gd name="connsiteY2" fmla="*/ 1077267 h 1077267"/>
                  <a:gd name="connsiteX3" fmla="*/ 544370 w 544370"/>
                  <a:gd name="connsiteY3" fmla="*/ 450752 h 1077267"/>
                  <a:gd name="connsiteX4" fmla="*/ 10048 w 544370"/>
                  <a:gd name="connsiteY4" fmla="*/ 0 h 1077267"/>
                  <a:gd name="connsiteX0" fmla="*/ 10048 w 544370"/>
                  <a:gd name="connsiteY0" fmla="*/ 0 h 985827"/>
                  <a:gd name="connsiteX1" fmla="*/ 0 w 544370"/>
                  <a:gd name="connsiteY1" fmla="*/ 712428 h 985827"/>
                  <a:gd name="connsiteX2" fmla="*/ 511461 w 544370"/>
                  <a:gd name="connsiteY2" fmla="*/ 985827 h 985827"/>
                  <a:gd name="connsiteX3" fmla="*/ 544370 w 544370"/>
                  <a:gd name="connsiteY3" fmla="*/ 359312 h 985827"/>
                  <a:gd name="connsiteX4" fmla="*/ 10048 w 544370"/>
                  <a:gd name="connsiteY4" fmla="*/ 0 h 985827"/>
                  <a:gd name="connsiteX0" fmla="*/ 71008 w 605330"/>
                  <a:gd name="connsiteY0" fmla="*/ 0 h 985827"/>
                  <a:gd name="connsiteX1" fmla="*/ 0 w 605330"/>
                  <a:gd name="connsiteY1" fmla="*/ 712428 h 985827"/>
                  <a:gd name="connsiteX2" fmla="*/ 572421 w 605330"/>
                  <a:gd name="connsiteY2" fmla="*/ 985827 h 985827"/>
                  <a:gd name="connsiteX3" fmla="*/ 605330 w 605330"/>
                  <a:gd name="connsiteY3" fmla="*/ 359312 h 985827"/>
                  <a:gd name="connsiteX4" fmla="*/ 71008 w 605330"/>
                  <a:gd name="connsiteY4" fmla="*/ 0 h 985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330" h="985827">
                    <a:moveTo>
                      <a:pt x="71008" y="0"/>
                    </a:moveTo>
                    <a:lnTo>
                      <a:pt x="0" y="712428"/>
                    </a:lnTo>
                    <a:lnTo>
                      <a:pt x="572421" y="985827"/>
                    </a:lnTo>
                    <a:lnTo>
                      <a:pt x="605330" y="359312"/>
                    </a:lnTo>
                    <a:lnTo>
                      <a:pt x="71008"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3" name="组合 62"/>
              <p:cNvGrpSpPr/>
              <p:nvPr/>
            </p:nvGrpSpPr>
            <p:grpSpPr>
              <a:xfrm>
                <a:off x="1195208" y="3361320"/>
                <a:ext cx="682950" cy="1066261"/>
                <a:chOff x="5016857" y="5091732"/>
                <a:chExt cx="682950" cy="1066261"/>
              </a:xfrm>
            </p:grpSpPr>
            <p:sp>
              <p:nvSpPr>
                <p:cNvPr id="64" name="Oval 68">
                  <a:extLst>
                    <a:ext uri="{FF2B5EF4-FFF2-40B4-BE49-F238E27FC236}">
                      <a16:creationId xmlns:a16="http://schemas.microsoft.com/office/drawing/2014/main" id="{C52417DA-C316-664F-8D1F-4617FC954115}"/>
                    </a:ext>
                  </a:extLst>
                </p:cNvPr>
                <p:cNvSpPr/>
                <p:nvPr/>
              </p:nvSpPr>
              <p:spPr>
                <a:xfrm>
                  <a:off x="5091788" y="5091732"/>
                  <a:ext cx="108000" cy="108000"/>
                </a:xfrm>
                <a:prstGeom prst="ellipse">
                  <a:avLst/>
                </a:prstGeom>
                <a:solidFill>
                  <a:srgbClr val="7B372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65" name="Oval 70">
                  <a:extLst>
                    <a:ext uri="{FF2B5EF4-FFF2-40B4-BE49-F238E27FC236}">
                      <a16:creationId xmlns:a16="http://schemas.microsoft.com/office/drawing/2014/main" id="{2DAF4F58-3C53-784B-9F59-99928283FCA7}"/>
                    </a:ext>
                  </a:extLst>
                </p:cNvPr>
                <p:cNvSpPr/>
                <p:nvPr/>
              </p:nvSpPr>
              <p:spPr>
                <a:xfrm>
                  <a:off x="5016857" y="5768829"/>
                  <a:ext cx="108000" cy="108000"/>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66" name="Oval 69">
                  <a:extLst>
                    <a:ext uri="{FF2B5EF4-FFF2-40B4-BE49-F238E27FC236}">
                      <a16:creationId xmlns:a16="http://schemas.microsoft.com/office/drawing/2014/main" id="{B6F42F02-D0FF-6646-B13A-89EA436CBFEC}"/>
                    </a:ext>
                  </a:extLst>
                </p:cNvPr>
                <p:cNvSpPr/>
                <p:nvPr/>
              </p:nvSpPr>
              <p:spPr>
                <a:xfrm>
                  <a:off x="5591807" y="5409232"/>
                  <a:ext cx="108000" cy="108000"/>
                </a:xfrm>
                <a:prstGeom prst="ellipse">
                  <a:avLst/>
                </a:prstGeom>
                <a:solidFill>
                  <a:srgbClr val="EEB0B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67" name="Oval 71">
                  <a:extLst>
                    <a:ext uri="{FF2B5EF4-FFF2-40B4-BE49-F238E27FC236}">
                      <a16:creationId xmlns:a16="http://schemas.microsoft.com/office/drawing/2014/main" id="{90A81153-8C6F-684F-B62B-1D2DA9315AB9}"/>
                    </a:ext>
                  </a:extLst>
                </p:cNvPr>
                <p:cNvSpPr/>
                <p:nvPr/>
              </p:nvSpPr>
              <p:spPr>
                <a:xfrm>
                  <a:off x="5561327" y="6049993"/>
                  <a:ext cx="108000" cy="108000"/>
                </a:xfrm>
                <a:prstGeom prst="ellipse">
                  <a:avLst/>
                </a:prstGeom>
                <a:solidFill>
                  <a:srgbClr val="8E8C9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sz="3385" b="1">
                    <a:latin typeface="Linux Libertine" panose="02000503000000000000" pitchFamily="2" charset="0"/>
                    <a:ea typeface="Linux Libertine" panose="02000503000000000000" pitchFamily="2" charset="0"/>
                    <a:cs typeface="Linux Libertine" panose="02000503000000000000" pitchFamily="2" charset="0"/>
                  </a:endParaRPr>
                </a:p>
              </p:txBody>
            </p:sp>
          </p:grpSp>
        </p:grpSp>
        <p:cxnSp>
          <p:nvCxnSpPr>
            <p:cNvPr id="68" name="直接连接符 67"/>
            <p:cNvCxnSpPr>
              <a:stCxn id="64" idx="6"/>
              <a:endCxn id="56" idx="2"/>
            </p:cNvCxnSpPr>
            <p:nvPr/>
          </p:nvCxnSpPr>
          <p:spPr>
            <a:xfrm flipV="1">
              <a:off x="1417284" y="3160150"/>
              <a:ext cx="5228799" cy="50965"/>
            </a:xfrm>
            <a:prstGeom prst="line">
              <a:avLst/>
            </a:prstGeom>
          </p:spPr>
          <p:style>
            <a:lnRef idx="1">
              <a:schemeClr val="dk1"/>
            </a:lnRef>
            <a:fillRef idx="0">
              <a:schemeClr val="dk1"/>
            </a:fillRef>
            <a:effectRef idx="0">
              <a:schemeClr val="dk1"/>
            </a:effectRef>
            <a:fontRef idx="minor">
              <a:schemeClr val="tx1"/>
            </a:fontRef>
          </p:style>
        </p:cxnSp>
        <p:cxnSp>
          <p:nvCxnSpPr>
            <p:cNvPr id="69" name="直接连接符 68"/>
            <p:cNvCxnSpPr>
              <a:stCxn id="64" idx="6"/>
              <a:endCxn id="55" idx="2"/>
            </p:cNvCxnSpPr>
            <p:nvPr/>
          </p:nvCxnSpPr>
          <p:spPr>
            <a:xfrm>
              <a:off x="1417284" y="3211115"/>
              <a:ext cx="4971142" cy="172149"/>
            </a:xfrm>
            <a:prstGeom prst="line">
              <a:avLst/>
            </a:prstGeom>
          </p:spPr>
          <p:style>
            <a:lnRef idx="1">
              <a:schemeClr val="dk1"/>
            </a:lnRef>
            <a:fillRef idx="0">
              <a:schemeClr val="dk1"/>
            </a:fillRef>
            <a:effectRef idx="0">
              <a:schemeClr val="dk1"/>
            </a:effectRef>
            <a:fontRef idx="minor">
              <a:schemeClr val="tx1"/>
            </a:fontRef>
          </p:style>
        </p:cxnSp>
        <p:cxnSp>
          <p:nvCxnSpPr>
            <p:cNvPr id="70" name="直接连接符 69"/>
            <p:cNvCxnSpPr>
              <a:stCxn id="66" idx="6"/>
              <a:endCxn id="57" idx="2"/>
            </p:cNvCxnSpPr>
            <p:nvPr/>
          </p:nvCxnSpPr>
          <p:spPr>
            <a:xfrm flipV="1">
              <a:off x="1917303" y="3494462"/>
              <a:ext cx="5047298" cy="34153"/>
            </a:xfrm>
            <a:prstGeom prst="line">
              <a:avLst/>
            </a:prstGeom>
          </p:spPr>
          <p:style>
            <a:lnRef idx="1">
              <a:schemeClr val="dk1"/>
            </a:lnRef>
            <a:fillRef idx="0">
              <a:schemeClr val="dk1"/>
            </a:fillRef>
            <a:effectRef idx="0">
              <a:schemeClr val="dk1"/>
            </a:effectRef>
            <a:fontRef idx="minor">
              <a:schemeClr val="tx1"/>
            </a:fontRef>
          </p:style>
        </p:cxnSp>
        <p:cxnSp>
          <p:nvCxnSpPr>
            <p:cNvPr id="71" name="直接连接符 70"/>
            <p:cNvCxnSpPr>
              <a:stCxn id="65" idx="6"/>
              <a:endCxn id="58" idx="2"/>
            </p:cNvCxnSpPr>
            <p:nvPr/>
          </p:nvCxnSpPr>
          <p:spPr>
            <a:xfrm flipV="1">
              <a:off x="1342353" y="3770054"/>
              <a:ext cx="5140194" cy="118158"/>
            </a:xfrm>
            <a:prstGeom prst="line">
              <a:avLst/>
            </a:prstGeom>
          </p:spPr>
          <p:style>
            <a:lnRef idx="1">
              <a:schemeClr val="dk1"/>
            </a:lnRef>
            <a:fillRef idx="0">
              <a:schemeClr val="dk1"/>
            </a:fillRef>
            <a:effectRef idx="0">
              <a:schemeClr val="dk1"/>
            </a:effectRef>
            <a:fontRef idx="minor">
              <a:schemeClr val="tx1"/>
            </a:fontRef>
          </p:style>
        </p:cxnSp>
        <p:cxnSp>
          <p:nvCxnSpPr>
            <p:cNvPr id="72" name="直接连接符 71"/>
            <p:cNvCxnSpPr>
              <a:stCxn id="67" idx="6"/>
              <a:endCxn id="59" idx="3"/>
            </p:cNvCxnSpPr>
            <p:nvPr/>
          </p:nvCxnSpPr>
          <p:spPr>
            <a:xfrm flipV="1">
              <a:off x="1886823" y="3966128"/>
              <a:ext cx="4998694" cy="203248"/>
            </a:xfrm>
            <a:prstGeom prst="line">
              <a:avLst/>
            </a:prstGeom>
          </p:spPr>
          <p:style>
            <a:lnRef idx="1">
              <a:schemeClr val="dk1"/>
            </a:lnRef>
            <a:fillRef idx="0">
              <a:schemeClr val="dk1"/>
            </a:fillRef>
            <a:effectRef idx="0">
              <a:schemeClr val="dk1"/>
            </a:effectRef>
            <a:fontRef idx="minor">
              <a:schemeClr val="tx1"/>
            </a:fontRef>
          </p:style>
        </p:cxnSp>
        <p:grpSp>
          <p:nvGrpSpPr>
            <p:cNvPr id="92" name="组合 91"/>
            <p:cNvGrpSpPr/>
            <p:nvPr/>
          </p:nvGrpSpPr>
          <p:grpSpPr>
            <a:xfrm>
              <a:off x="934320" y="2256100"/>
              <a:ext cx="6369493" cy="625399"/>
              <a:chOff x="934320" y="1561508"/>
              <a:chExt cx="6369493" cy="625399"/>
            </a:xfrm>
          </p:grpSpPr>
          <p:grpSp>
            <p:nvGrpSpPr>
              <p:cNvPr id="93" name="组合 92"/>
              <p:cNvGrpSpPr/>
              <p:nvPr/>
            </p:nvGrpSpPr>
            <p:grpSpPr>
              <a:xfrm>
                <a:off x="1438136" y="1580819"/>
                <a:ext cx="355207" cy="400110"/>
                <a:chOff x="4906689" y="2877765"/>
                <a:chExt cx="355207" cy="400110"/>
              </a:xfrm>
            </p:grpSpPr>
            <p:sp>
              <p:nvSpPr>
                <p:cNvPr id="105" name="圆角矩形 104"/>
                <p:cNvSpPr/>
                <p:nvPr/>
              </p:nvSpPr>
              <p:spPr>
                <a:xfrm>
                  <a:off x="4909592" y="2943596"/>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06" name="文本框 105"/>
                <p:cNvSpPr txBox="1"/>
                <p:nvPr/>
              </p:nvSpPr>
              <p:spPr>
                <a:xfrm>
                  <a:off x="4906689" y="2877765"/>
                  <a:ext cx="355207" cy="400110"/>
                </a:xfrm>
                <a:prstGeom prst="rect">
                  <a:avLst/>
                </a:prstGeom>
                <a:noFill/>
                <a:ln w="9525">
                  <a:noFill/>
                </a:ln>
              </p:spPr>
              <p:txBody>
                <a:bodyPr wrap="square" rtlCol="0" anchor="ctr" anchorCtr="0">
                  <a:spAutoFit/>
                </a:bodyPr>
                <a:lstStyle/>
                <a:p>
                  <a:pPr algn="ctr"/>
                  <a:r>
                    <a:rPr lang="en-US" altLang="zh-CN" sz="2000" i="1" dirty="0">
                      <a:latin typeface="Times New Roman" panose="02020603050405020304" pitchFamily="18" charset="0"/>
                      <a:cs typeface="Times New Roman" panose="02020603050405020304" pitchFamily="18" charset="0"/>
                    </a:rPr>
                    <a:t>0</a:t>
                  </a:r>
                  <a:endParaRPr lang="zh-CN" altLang="en-US" sz="2000" i="1" baseline="-25000" dirty="0">
                    <a:latin typeface="Times New Roman" panose="02020603050405020304" pitchFamily="18" charset="0"/>
                    <a:cs typeface="Times New Roman" panose="02020603050405020304" pitchFamily="18" charset="0"/>
                  </a:endParaRPr>
                </a:p>
              </p:txBody>
            </p:sp>
          </p:grpSp>
          <p:grpSp>
            <p:nvGrpSpPr>
              <p:cNvPr id="94" name="组合 93"/>
              <p:cNvGrpSpPr/>
              <p:nvPr/>
            </p:nvGrpSpPr>
            <p:grpSpPr>
              <a:xfrm>
                <a:off x="3280392" y="1577426"/>
                <a:ext cx="355207" cy="400110"/>
                <a:chOff x="5949226" y="2874372"/>
                <a:chExt cx="355207" cy="400110"/>
              </a:xfrm>
            </p:grpSpPr>
            <p:sp>
              <p:nvSpPr>
                <p:cNvPr id="103" name="圆角矩形 102"/>
                <p:cNvSpPr/>
                <p:nvPr/>
              </p:nvSpPr>
              <p:spPr>
                <a:xfrm>
                  <a:off x="5952129" y="2940203"/>
                  <a:ext cx="334162"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04" name="文本框 103"/>
                <p:cNvSpPr txBox="1"/>
                <p:nvPr/>
              </p:nvSpPr>
              <p:spPr>
                <a:xfrm>
                  <a:off x="5949226" y="2874372"/>
                  <a:ext cx="355207" cy="400110"/>
                </a:xfrm>
                <a:prstGeom prst="rect">
                  <a:avLst/>
                </a:prstGeom>
                <a:noFill/>
                <a:ln w="9525">
                  <a:noFill/>
                </a:ln>
              </p:spPr>
              <p:txBody>
                <a:bodyPr wrap="square" rtlCol="0" anchor="ctr" anchorCtr="0">
                  <a:spAutoFit/>
                </a:bodyPr>
                <a:lstStyle/>
                <a:p>
                  <a:pPr algn="ctr"/>
                  <a:r>
                    <a:rPr lang="en-US" altLang="zh-CN" sz="2000" i="1" dirty="0">
                      <a:latin typeface="Times New Roman" panose="02020603050405020304" pitchFamily="18" charset="0"/>
                      <a:cs typeface="Times New Roman" panose="02020603050405020304" pitchFamily="18" charset="0"/>
                    </a:rPr>
                    <a:t>t</a:t>
                  </a:r>
                  <a:endParaRPr lang="zh-CN" altLang="en-US" sz="2000" i="1" baseline="-25000" dirty="0">
                    <a:latin typeface="Times New Roman" panose="02020603050405020304" pitchFamily="18" charset="0"/>
                    <a:cs typeface="Times New Roman" panose="02020603050405020304" pitchFamily="18" charset="0"/>
                  </a:endParaRPr>
                </a:p>
              </p:txBody>
            </p:sp>
          </p:grpSp>
          <p:grpSp>
            <p:nvGrpSpPr>
              <p:cNvPr id="95" name="组合 94"/>
              <p:cNvGrpSpPr/>
              <p:nvPr/>
            </p:nvGrpSpPr>
            <p:grpSpPr>
              <a:xfrm>
                <a:off x="6317927" y="1561508"/>
                <a:ext cx="985886" cy="400110"/>
                <a:chOff x="6317927" y="1561508"/>
                <a:chExt cx="985886" cy="400110"/>
              </a:xfrm>
            </p:grpSpPr>
            <p:sp>
              <p:nvSpPr>
                <p:cNvPr id="101" name="圆角矩形 100"/>
                <p:cNvSpPr/>
                <p:nvPr/>
              </p:nvSpPr>
              <p:spPr>
                <a:xfrm>
                  <a:off x="6470377" y="1616682"/>
                  <a:ext cx="625850" cy="329409"/>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02" name="文本框 101"/>
                <p:cNvSpPr txBox="1"/>
                <p:nvPr/>
              </p:nvSpPr>
              <p:spPr>
                <a:xfrm>
                  <a:off x="6317927" y="1561508"/>
                  <a:ext cx="985886" cy="400110"/>
                </a:xfrm>
                <a:prstGeom prst="rect">
                  <a:avLst/>
                </a:prstGeom>
                <a:noFill/>
                <a:ln w="9525">
                  <a:noFill/>
                </a:ln>
              </p:spPr>
              <p:txBody>
                <a:bodyPr wrap="square" rtlCol="0" anchor="ctr" anchorCtr="0">
                  <a:spAutoFit/>
                </a:bodyPr>
                <a:lstStyle/>
                <a:p>
                  <a:pPr algn="ctr"/>
                  <a:r>
                    <a:rPr lang="en-US" altLang="zh-CN" sz="2000" i="1" dirty="0">
                      <a:latin typeface="Times New Roman" panose="02020603050405020304" pitchFamily="18" charset="0"/>
                      <a:cs typeface="Times New Roman" panose="02020603050405020304" pitchFamily="18" charset="0"/>
                    </a:rPr>
                    <a:t>N-1</a:t>
                  </a:r>
                  <a:endParaRPr lang="zh-CN" altLang="en-US" sz="2000" i="1" baseline="-25000" dirty="0">
                    <a:latin typeface="Times New Roman" panose="02020603050405020304" pitchFamily="18" charset="0"/>
                    <a:cs typeface="Times New Roman" panose="02020603050405020304" pitchFamily="18" charset="0"/>
                  </a:endParaRPr>
                </a:p>
              </p:txBody>
            </p:sp>
          </p:grpSp>
          <p:sp>
            <p:nvSpPr>
              <p:cNvPr id="96" name="文本框 95"/>
              <p:cNvSpPr txBox="1"/>
              <p:nvPr/>
            </p:nvSpPr>
            <p:spPr>
              <a:xfrm>
                <a:off x="934320" y="1786797"/>
                <a:ext cx="398441" cy="400110"/>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t</a:t>
                </a:r>
                <a:endParaRPr lang="zh-CN" altLang="en-US" sz="2000" dirty="0">
                  <a:latin typeface="Times New Roman" panose="02020603050405020304" pitchFamily="18" charset="0"/>
                  <a:cs typeface="Times New Roman" panose="02020603050405020304" pitchFamily="18" charset="0"/>
                </a:endParaRPr>
              </a:p>
            </p:txBody>
          </p:sp>
          <p:cxnSp>
            <p:nvCxnSpPr>
              <p:cNvPr id="97" name="直接箭头连接符 96"/>
              <p:cNvCxnSpPr/>
              <p:nvPr/>
            </p:nvCxnSpPr>
            <p:spPr>
              <a:xfrm>
                <a:off x="1247664" y="2037156"/>
                <a:ext cx="5917089"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8" name="直接连接符 97"/>
              <p:cNvCxnSpPr>
                <a:endCxn id="106" idx="2"/>
              </p:cNvCxnSpPr>
              <p:nvPr/>
            </p:nvCxnSpPr>
            <p:spPr>
              <a:xfrm flipV="1">
                <a:off x="1615739" y="1980929"/>
                <a:ext cx="1" cy="414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9" name="直接连接符 98"/>
              <p:cNvCxnSpPr>
                <a:endCxn id="104" idx="2"/>
              </p:cNvCxnSpPr>
              <p:nvPr/>
            </p:nvCxnSpPr>
            <p:spPr>
              <a:xfrm flipV="1">
                <a:off x="3457994" y="1977536"/>
                <a:ext cx="2" cy="4503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0" name="直接连接符 99"/>
              <p:cNvCxnSpPr>
                <a:endCxn id="102" idx="2"/>
              </p:cNvCxnSpPr>
              <p:nvPr/>
            </p:nvCxnSpPr>
            <p:spPr>
              <a:xfrm flipV="1">
                <a:off x="6760132" y="1976252"/>
                <a:ext cx="0" cy="609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076520351"/>
      </p:ext>
    </p:extLst>
  </p:cSld>
  <p:clrMapOvr>
    <a:masterClrMapping/>
  </p:clrMapOvr>
  <mc:AlternateContent xmlns:mc="http://schemas.openxmlformats.org/markup-compatibility/2006" xmlns:p14="http://schemas.microsoft.com/office/powerpoint/2010/main">
    <mc:Choice Requires="p14">
      <p:transition spd="slow" p14:dur="2000" advTm="16853"/>
    </mc:Choice>
    <mc:Fallback xmlns="">
      <p:transition spd="slow" advTm="16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图片 51"/>
          <p:cNvPicPr>
            <a:picLocks noChangeAspect="1"/>
          </p:cNvPicPr>
          <p:nvPr/>
        </p:nvPicPr>
        <p:blipFill>
          <a:blip r:embed="rId4"/>
          <a:stretch>
            <a:fillRect/>
          </a:stretch>
        </p:blipFill>
        <p:spPr>
          <a:xfrm>
            <a:off x="7073631" y="3140888"/>
            <a:ext cx="2110320" cy="2155767"/>
          </a:xfrm>
          <a:prstGeom prst="rect">
            <a:avLst/>
          </a:prstGeom>
        </p:spPr>
      </p:pic>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Background</a:t>
            </a:r>
            <a:endParaRPr lang="zh-CN" altLang="en-US" dirty="0">
              <a:latin typeface="Arial" panose="020B0604020202020204" pitchFamily="34" charset="0"/>
              <a:cs typeface="Arial" panose="020B0604020202020204" pitchFamily="34" charset="0"/>
            </a:endParaRPr>
          </a:p>
        </p:txBody>
      </p:sp>
      <p:pic>
        <p:nvPicPr>
          <p:cNvPr id="8" name="图片 7"/>
          <p:cNvPicPr>
            <a:picLocks noChangeAspect="1"/>
          </p:cNvPicPr>
          <p:nvPr/>
        </p:nvPicPr>
        <p:blipFill>
          <a:blip r:embed="rId5"/>
          <a:stretch>
            <a:fillRect/>
          </a:stretch>
        </p:blipFill>
        <p:spPr>
          <a:xfrm>
            <a:off x="3790627" y="3137130"/>
            <a:ext cx="2054338" cy="2159526"/>
          </a:xfrm>
          <a:prstGeom prst="rect">
            <a:avLst/>
          </a:prstGeom>
        </p:spPr>
      </p:pic>
      <p:sp>
        <p:nvSpPr>
          <p:cNvPr id="11" name="椭圆 10"/>
          <p:cNvSpPr/>
          <p:nvPr/>
        </p:nvSpPr>
        <p:spPr>
          <a:xfrm>
            <a:off x="5074430" y="3871319"/>
            <a:ext cx="114300" cy="114300"/>
          </a:xfrm>
          <a:prstGeom prst="ellipse">
            <a:avLst/>
          </a:prstGeom>
          <a:ln w="1905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9" name="内容占位符 2"/>
              <p:cNvSpPr txBox="1">
                <a:spLocks/>
              </p:cNvSpPr>
              <p:nvPr/>
            </p:nvSpPr>
            <p:spPr>
              <a:xfrm>
                <a:off x="2843856" y="4015623"/>
                <a:ext cx="990720" cy="3218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14:m>
                  <m:oMathPara xmlns:m="http://schemas.openxmlformats.org/officeDocument/2006/math">
                    <m:oMathParaPr>
                      <m:jc m:val="centerGroup"/>
                    </m:oMathParaPr>
                    <m:oMath xmlns:m="http://schemas.openxmlformats.org/officeDocument/2006/math">
                      <m:r>
                        <a:rPr lang="en-US" altLang="zh-CN" sz="1800" b="0" i="1" dirty="0" smtClean="0">
                          <a:latin typeface="Cambria Math" panose="02040503050406030204" pitchFamily="18" charset="0"/>
                          <a:cs typeface="Times New Roman" panose="02020603050405020304" pitchFamily="18" charset="0"/>
                        </a:rPr>
                        <m:t>𝑝</m:t>
                      </m:r>
                      <m:r>
                        <a:rPr lang="en-US" altLang="zh-CN" sz="1800" i="1" dirty="0" smtClean="0">
                          <a:latin typeface="Cambria Math" panose="02040503050406030204" pitchFamily="18" charset="0"/>
                          <a:cs typeface="Times New Roman" panose="02020603050405020304" pitchFamily="18" charset="0"/>
                        </a:rPr>
                        <m:t>(</m:t>
                      </m:r>
                      <m:r>
                        <a:rPr lang="en-US" altLang="zh-CN" sz="1800" i="1" dirty="0" err="1" smtClean="0">
                          <a:latin typeface="Cambria Math" panose="02040503050406030204" pitchFamily="18" charset="0"/>
                          <a:cs typeface="Times New Roman" panose="02020603050405020304" pitchFamily="18" charset="0"/>
                        </a:rPr>
                        <m:t>𝑟</m:t>
                      </m:r>
                      <m:r>
                        <a:rPr lang="en-US" altLang="zh-CN" sz="1800" i="1" dirty="0" err="1" smtClean="0">
                          <a:latin typeface="Cambria Math" panose="02040503050406030204" pitchFamily="18" charset="0"/>
                          <a:cs typeface="Times New Roman" panose="02020603050405020304" pitchFamily="18" charset="0"/>
                        </a:rPr>
                        <m:t>,</m:t>
                      </m:r>
                      <m:r>
                        <a:rPr lang="en-US" altLang="zh-CN" sz="1800" i="1" dirty="0" err="1" smtClean="0">
                          <a:latin typeface="Cambria Math" panose="02040503050406030204" pitchFamily="18" charset="0"/>
                          <a:cs typeface="Times New Roman" panose="02020603050405020304" pitchFamily="18" charset="0"/>
                        </a:rPr>
                        <m:t>𝑔</m:t>
                      </m:r>
                      <m:r>
                        <a:rPr lang="en-US" altLang="zh-CN" sz="1800" i="1" dirty="0" err="1" smtClean="0">
                          <a:latin typeface="Cambria Math" panose="02040503050406030204" pitchFamily="18" charset="0"/>
                          <a:cs typeface="Times New Roman" panose="02020603050405020304" pitchFamily="18" charset="0"/>
                        </a:rPr>
                        <m:t>,</m:t>
                      </m:r>
                      <m:r>
                        <a:rPr lang="en-US" altLang="zh-CN" sz="1800" i="1" dirty="0" err="1" smtClean="0">
                          <a:latin typeface="Cambria Math" panose="02040503050406030204" pitchFamily="18" charset="0"/>
                          <a:cs typeface="Times New Roman" panose="02020603050405020304" pitchFamily="18" charset="0"/>
                        </a:rPr>
                        <m:t>𝑏</m:t>
                      </m:r>
                      <m:r>
                        <a:rPr lang="en-US" altLang="zh-CN" sz="1800" i="1" dirty="0" smtClean="0">
                          <a:latin typeface="Cambria Math" panose="02040503050406030204" pitchFamily="18" charset="0"/>
                          <a:cs typeface="Times New Roman" panose="02020603050405020304" pitchFamily="18" charset="0"/>
                        </a:rPr>
                        <m:t>)</m:t>
                      </m:r>
                    </m:oMath>
                  </m:oMathPara>
                </a14:m>
                <a:endParaRPr lang="zh-CN" altLang="en-US" sz="1800" dirty="0">
                  <a:latin typeface="Arial" panose="020B0604020202020204" pitchFamily="34" charset="0"/>
                  <a:cs typeface="Arial" panose="020B0604020202020204" pitchFamily="34" charset="0"/>
                </a:endParaRPr>
              </a:p>
            </p:txBody>
          </p:sp>
        </mc:Choice>
        <mc:Fallback xmlns="">
          <p:sp>
            <p:nvSpPr>
              <p:cNvPr id="49" name="内容占位符 2"/>
              <p:cNvSpPr txBox="1">
                <a:spLocks noRot="1" noChangeAspect="1" noMove="1" noResize="1" noEditPoints="1" noAdjustHandles="1" noChangeArrowheads="1" noChangeShapeType="1" noTextEdit="1"/>
              </p:cNvSpPr>
              <p:nvPr/>
            </p:nvSpPr>
            <p:spPr>
              <a:xfrm>
                <a:off x="2843856" y="4015623"/>
                <a:ext cx="990720" cy="321853"/>
              </a:xfrm>
              <a:prstGeom prst="rect">
                <a:avLst/>
              </a:prstGeom>
              <a:blipFill>
                <a:blip r:embed="rId8"/>
                <a:stretch>
                  <a:fillRect l="-6173" r="-2469" b="-22642"/>
                </a:stretch>
              </a:blipFill>
            </p:spPr>
            <p:txBody>
              <a:bodyPr/>
              <a:lstStyle/>
              <a:p>
                <a:r>
                  <a:rPr lang="zh-CN" altLang="en-US">
                    <a:noFill/>
                  </a:rPr>
                  <a:t> </a:t>
                </a:r>
              </a:p>
            </p:txBody>
          </p:sp>
        </mc:Fallback>
      </mc:AlternateContent>
      <p:pic>
        <p:nvPicPr>
          <p:cNvPr id="18" name="Picture 3" descr="scrooge.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64858" y="3166993"/>
            <a:ext cx="1617453" cy="2129663"/>
          </a:xfrm>
          <a:prstGeom prst="rect">
            <a:avLst/>
          </a:prstGeom>
          <a:noFill/>
          <a:ln w="6350" cap="flat" cmpd="sng">
            <a:solidFill>
              <a:srgbClr val="000000"/>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 name="椭圆 49"/>
          <p:cNvSpPr/>
          <p:nvPr/>
        </p:nvSpPr>
        <p:spPr>
          <a:xfrm>
            <a:off x="2164937" y="4144237"/>
            <a:ext cx="114300" cy="114300"/>
          </a:xfrm>
          <a:prstGeom prst="ellipse">
            <a:avLst/>
          </a:prstGeom>
          <a:ln w="1905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31" name="组合 30"/>
          <p:cNvGrpSpPr/>
          <p:nvPr/>
        </p:nvGrpSpPr>
        <p:grpSpPr>
          <a:xfrm>
            <a:off x="858720" y="5876468"/>
            <a:ext cx="5557493" cy="789960"/>
            <a:chOff x="858720" y="5735796"/>
            <a:chExt cx="5557493" cy="789960"/>
          </a:xfrm>
        </p:grpSpPr>
        <mc:AlternateContent xmlns:mc="http://schemas.openxmlformats.org/markup-compatibility/2006" xmlns:a14="http://schemas.microsoft.com/office/drawing/2010/main">
          <mc:Choice Requires="a14">
            <p:sp>
              <p:nvSpPr>
                <p:cNvPr id="13" name="文本框 12"/>
                <p:cNvSpPr txBox="1"/>
                <p:nvPr/>
              </p:nvSpPr>
              <p:spPr>
                <a:xfrm>
                  <a:off x="3845668" y="5735796"/>
                  <a:ext cx="1305165" cy="7899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𝑝</m:t>
                        </m:r>
                        <m:r>
                          <a:rPr lang="en-US" altLang="zh-CN" b="0" i="1" smtClean="0">
                            <a:latin typeface="Cambria Math" panose="02040503050406030204" pitchFamily="18" charset="0"/>
                            <a:ea typeface="Cambria Math" panose="02040503050406030204" pitchFamily="18" charset="0"/>
                          </a:rPr>
                          <m:t>=</m:t>
                        </m:r>
                        <m:nary>
                          <m:naryPr>
                            <m:chr m:val="∑"/>
                            <m:ctrlPr>
                              <a:rPr lang="en-US" altLang="zh-CN" i="1" smtClean="0">
                                <a:latin typeface="Cambria Math" panose="02040503050406030204" pitchFamily="18" charset="0"/>
                                <a:ea typeface="Cambria Math" panose="02040503050406030204" pitchFamily="18" charset="0"/>
                              </a:rPr>
                            </m:ctrlPr>
                          </m:naryPr>
                          <m:sub>
                            <m:r>
                              <m:rPr>
                                <m:brk m:alnAt="23"/>
                              </m:rPr>
                              <a:rPr lang="en-US" altLang="zh-CN" b="0" i="1" smtClean="0">
                                <a:latin typeface="Cambria Math" panose="02040503050406030204" pitchFamily="18" charset="0"/>
                                <a:ea typeface="Cambria Math" panose="02040503050406030204" pitchFamily="18" charset="0"/>
                              </a:rPr>
                              <m:t>𝑖</m:t>
                            </m:r>
                            <m:r>
                              <a:rPr lang="en-US" altLang="zh-CN" b="0" i="1" smtClean="0">
                                <a:latin typeface="Cambria Math" panose="02040503050406030204" pitchFamily="18" charset="0"/>
                                <a:ea typeface="Cambria Math" panose="02040503050406030204" pitchFamily="18" charset="0"/>
                              </a:rPr>
                              <m:t>=1</m:t>
                            </m:r>
                          </m:sub>
                          <m:sup>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𝑉</m:t>
                            </m:r>
                            <m:r>
                              <a:rPr lang="en-US" altLang="zh-CN" b="0" i="1" smtClean="0">
                                <a:latin typeface="Cambria Math" panose="02040503050406030204" pitchFamily="18" charset="0"/>
                                <a:ea typeface="Cambria Math" panose="02040503050406030204" pitchFamily="18" charset="0"/>
                              </a:rPr>
                              <m:t>|</m:t>
                            </m:r>
                          </m:sup>
                          <m:e>
                            <m:sSub>
                              <m:sSubPr>
                                <m:ctrlPr>
                                  <a:rPr lang="en-US" altLang="zh-CN"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𝑤</m:t>
                                </m:r>
                              </m:e>
                              <m:sub>
                                <m:r>
                                  <a:rPr lang="en-US" altLang="zh-CN" b="0" i="1" smtClean="0">
                                    <a:latin typeface="Cambria Math" panose="02040503050406030204" pitchFamily="18" charset="0"/>
                                    <a:ea typeface="Cambria Math" panose="02040503050406030204" pitchFamily="18" charset="0"/>
                                  </a:rPr>
                                  <m:t>𝑖</m:t>
                                </m:r>
                              </m:sub>
                            </m:sSub>
                            <m:sSub>
                              <m:sSubPr>
                                <m:ctrlPr>
                                  <a:rPr lang="en-US" altLang="zh-CN" i="1">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𝑉</m:t>
                                </m:r>
                              </m:e>
                              <m:sub>
                                <m:r>
                                  <a:rPr lang="en-US" altLang="zh-CN" b="0" i="1" smtClean="0">
                                    <a:latin typeface="Cambria Math" panose="02040503050406030204" pitchFamily="18" charset="0"/>
                                    <a:ea typeface="Cambria Math" panose="02040503050406030204" pitchFamily="18" charset="0"/>
                                  </a:rPr>
                                  <m:t>𝑖</m:t>
                                </m:r>
                              </m:sub>
                            </m:sSub>
                          </m:e>
                        </m:nary>
                      </m:oMath>
                    </m:oMathPara>
                  </a14:m>
                  <a:endParaRPr lang="zh-CN" altLang="en-US" dirty="0">
                    <a:latin typeface="Arial" panose="020B0604020202020204" pitchFamily="34" charset="0"/>
                    <a:cs typeface="Arial" panose="020B0604020202020204" pitchFamily="34" charset="0"/>
                  </a:endParaRPr>
                </a:p>
              </p:txBody>
            </p:sp>
          </mc:Choice>
          <mc:Fallback xmlns="">
            <p:sp>
              <p:nvSpPr>
                <p:cNvPr id="13" name="文本框 12"/>
                <p:cNvSpPr txBox="1">
                  <a:spLocks noRot="1" noChangeAspect="1" noMove="1" noResize="1" noEditPoints="1" noAdjustHandles="1" noChangeArrowheads="1" noChangeShapeType="1" noTextEdit="1"/>
                </p:cNvSpPr>
                <p:nvPr/>
              </p:nvSpPr>
              <p:spPr>
                <a:xfrm>
                  <a:off x="3845668" y="5735796"/>
                  <a:ext cx="1305165" cy="789960"/>
                </a:xfrm>
                <a:prstGeom prst="rect">
                  <a:avLst/>
                </a:prstGeom>
                <a:blipFill>
                  <a:blip r:embed="rId1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7" name="文本框 56"/>
                <p:cNvSpPr txBox="1"/>
                <p:nvPr/>
              </p:nvSpPr>
              <p:spPr>
                <a:xfrm>
                  <a:off x="5331557" y="5735796"/>
                  <a:ext cx="1084656" cy="78970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0" smtClean="0">
                            <a:latin typeface="Cambria Math" panose="02040503050406030204" pitchFamily="18" charset="0"/>
                          </a:rPr>
                          <m:t>1</m:t>
                        </m:r>
                        <m:r>
                          <a:rPr lang="en-US" altLang="zh-CN" b="0" i="1" smtClean="0">
                            <a:latin typeface="Cambria Math" panose="02040503050406030204" pitchFamily="18" charset="0"/>
                            <a:ea typeface="Cambria Math" panose="02040503050406030204" pitchFamily="18" charset="0"/>
                          </a:rPr>
                          <m:t>=</m:t>
                        </m:r>
                        <m:nary>
                          <m:naryPr>
                            <m:chr m:val="∑"/>
                            <m:ctrlPr>
                              <a:rPr lang="en-US" altLang="zh-CN" i="1" smtClean="0">
                                <a:latin typeface="Cambria Math" panose="02040503050406030204" pitchFamily="18" charset="0"/>
                                <a:ea typeface="Cambria Math" panose="02040503050406030204" pitchFamily="18" charset="0"/>
                              </a:rPr>
                            </m:ctrlPr>
                          </m:naryPr>
                          <m:sub>
                            <m:r>
                              <m:rPr>
                                <m:brk m:alnAt="23"/>
                              </m:rPr>
                              <a:rPr lang="en-US" altLang="zh-CN" b="0" i="1" smtClean="0">
                                <a:latin typeface="Cambria Math" panose="02040503050406030204" pitchFamily="18" charset="0"/>
                                <a:ea typeface="Cambria Math" panose="02040503050406030204" pitchFamily="18" charset="0"/>
                              </a:rPr>
                              <m:t>𝑖</m:t>
                            </m:r>
                            <m:r>
                              <a:rPr lang="en-US" altLang="zh-CN" b="0" i="1" smtClean="0">
                                <a:latin typeface="Cambria Math" panose="02040503050406030204" pitchFamily="18" charset="0"/>
                                <a:ea typeface="Cambria Math" panose="02040503050406030204" pitchFamily="18" charset="0"/>
                              </a:rPr>
                              <m:t>=1</m:t>
                            </m:r>
                          </m:sub>
                          <m:sup>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𝑉</m:t>
                            </m:r>
                            <m:r>
                              <a:rPr lang="en-US" altLang="zh-CN" b="0" i="1" smtClean="0">
                                <a:latin typeface="Cambria Math" panose="02040503050406030204" pitchFamily="18" charset="0"/>
                                <a:ea typeface="Cambria Math" panose="02040503050406030204" pitchFamily="18" charset="0"/>
                              </a:rPr>
                              <m:t>|</m:t>
                            </m:r>
                          </m:sup>
                          <m:e>
                            <m:sSub>
                              <m:sSubPr>
                                <m:ctrlPr>
                                  <a:rPr lang="en-US" altLang="zh-CN"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𝑤</m:t>
                                </m:r>
                              </m:e>
                              <m:sub>
                                <m:r>
                                  <a:rPr lang="en-US" altLang="zh-CN" b="0" i="1" smtClean="0">
                                    <a:latin typeface="Cambria Math" panose="02040503050406030204" pitchFamily="18" charset="0"/>
                                    <a:ea typeface="Cambria Math" panose="02040503050406030204" pitchFamily="18" charset="0"/>
                                  </a:rPr>
                                  <m:t>𝑖</m:t>
                                </m:r>
                              </m:sub>
                            </m:sSub>
                          </m:e>
                        </m:nary>
                      </m:oMath>
                    </m:oMathPara>
                  </a14:m>
                  <a:endParaRPr lang="zh-CN" altLang="en-US" dirty="0">
                    <a:latin typeface="Arial" panose="020B0604020202020204" pitchFamily="34" charset="0"/>
                    <a:cs typeface="Arial" panose="020B0604020202020204" pitchFamily="34" charset="0"/>
                  </a:endParaRPr>
                </a:p>
              </p:txBody>
            </p:sp>
          </mc:Choice>
          <mc:Fallback xmlns="">
            <p:sp>
              <p:nvSpPr>
                <p:cNvPr id="57" name="文本框 56"/>
                <p:cNvSpPr txBox="1">
                  <a:spLocks noRot="1" noChangeAspect="1" noMove="1" noResize="1" noEditPoints="1" noAdjustHandles="1" noChangeArrowheads="1" noChangeShapeType="1" noTextEdit="1"/>
                </p:cNvSpPr>
                <p:nvPr/>
              </p:nvSpPr>
              <p:spPr>
                <a:xfrm>
                  <a:off x="5331557" y="5735796"/>
                  <a:ext cx="1084656" cy="789703"/>
                </a:xfrm>
                <a:prstGeom prst="rect">
                  <a:avLst/>
                </a:prstGeom>
                <a:blipFill>
                  <a:blip r:embed="rId11"/>
                  <a:stretch>
                    <a:fillRect/>
                  </a:stretch>
                </a:blipFill>
              </p:spPr>
              <p:txBody>
                <a:bodyPr/>
                <a:lstStyle/>
                <a:p>
                  <a:r>
                    <a:rPr lang="zh-CN" altLang="en-US">
                      <a:noFill/>
                    </a:rPr>
                    <a:t> </a:t>
                  </a:r>
                </a:p>
              </p:txBody>
            </p:sp>
          </mc:Fallback>
        </mc:AlternateContent>
        <p:sp>
          <p:nvSpPr>
            <p:cNvPr id="59" name="内容占位符 2"/>
            <p:cNvSpPr txBox="1">
              <a:spLocks/>
            </p:cNvSpPr>
            <p:nvPr/>
          </p:nvSpPr>
          <p:spPr>
            <a:xfrm>
              <a:off x="858720" y="5900125"/>
              <a:ext cx="2819400" cy="6253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latin typeface="Arial" panose="020B0604020202020204" pitchFamily="34" charset="0"/>
                  <a:cs typeface="Arial" panose="020B0604020202020204" pitchFamily="34" charset="0"/>
                </a:rPr>
                <a:t>Mixing weights:</a:t>
              </a:r>
            </a:p>
          </p:txBody>
        </p:sp>
      </p:grpSp>
      <p:grpSp>
        <p:nvGrpSpPr>
          <p:cNvPr id="84" name="组合 83"/>
          <p:cNvGrpSpPr/>
          <p:nvPr/>
        </p:nvGrpSpPr>
        <p:grpSpPr>
          <a:xfrm>
            <a:off x="6831237" y="5876211"/>
            <a:ext cx="3394631" cy="792263"/>
            <a:chOff x="6831237" y="5876211"/>
            <a:chExt cx="3394631" cy="792263"/>
          </a:xfrm>
        </p:grpSpPr>
        <mc:AlternateContent xmlns:mc="http://schemas.openxmlformats.org/markup-compatibility/2006" xmlns:a14="http://schemas.microsoft.com/office/drawing/2010/main">
          <mc:Choice Requires="a14">
            <p:sp>
              <p:nvSpPr>
                <p:cNvPr id="60" name="文本框 59"/>
                <p:cNvSpPr txBox="1"/>
                <p:nvPr/>
              </p:nvSpPr>
              <p:spPr>
                <a:xfrm>
                  <a:off x="8849722" y="5876211"/>
                  <a:ext cx="1376146" cy="7899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i="1" dirty="0" smtClean="0">
                                <a:solidFill>
                                  <a:srgbClr val="FF0000"/>
                                </a:solidFill>
                                <a:latin typeface="Cambria Math" panose="02040503050406030204" pitchFamily="18" charset="0"/>
                              </a:rPr>
                            </m:ctrlPr>
                          </m:sSupPr>
                          <m:e>
                            <m:r>
                              <a:rPr lang="en-US" altLang="zh-CN" b="0" i="1" dirty="0">
                                <a:solidFill>
                                  <a:srgbClr val="FF0000"/>
                                </a:solidFill>
                                <a:latin typeface="Cambria Math" panose="02040503050406030204" pitchFamily="18" charset="0"/>
                              </a:rPr>
                              <m:t>𝑝</m:t>
                            </m:r>
                          </m:e>
                          <m:sup>
                            <m:r>
                              <a:rPr lang="en-US" altLang="zh-CN" b="0" i="1" dirty="0" smtClean="0">
                                <a:solidFill>
                                  <a:srgbClr val="FF0000"/>
                                </a:solidFill>
                                <a:latin typeface="Cambria Math" panose="02040503050406030204" pitchFamily="18" charset="0"/>
                              </a:rPr>
                              <m:t>′</m:t>
                            </m:r>
                          </m:sup>
                        </m:sSup>
                        <m:r>
                          <a:rPr lang="en-US" altLang="zh-CN" b="0" i="1" smtClean="0">
                            <a:latin typeface="Cambria Math" panose="02040503050406030204" pitchFamily="18" charset="0"/>
                            <a:ea typeface="Cambria Math" panose="02040503050406030204" pitchFamily="18" charset="0"/>
                          </a:rPr>
                          <m:t>=</m:t>
                        </m:r>
                        <m:nary>
                          <m:naryPr>
                            <m:chr m:val="∑"/>
                            <m:ctrlPr>
                              <a:rPr lang="en-US" altLang="zh-CN" i="1" smtClean="0">
                                <a:latin typeface="Cambria Math" panose="02040503050406030204" pitchFamily="18" charset="0"/>
                                <a:ea typeface="Cambria Math" panose="02040503050406030204" pitchFamily="18" charset="0"/>
                              </a:rPr>
                            </m:ctrlPr>
                          </m:naryPr>
                          <m:sub>
                            <m:r>
                              <m:rPr>
                                <m:brk m:alnAt="23"/>
                              </m:rPr>
                              <a:rPr lang="en-US" altLang="zh-CN" b="0" i="1" smtClean="0">
                                <a:latin typeface="Cambria Math" panose="02040503050406030204" pitchFamily="18" charset="0"/>
                                <a:ea typeface="Cambria Math" panose="02040503050406030204" pitchFamily="18" charset="0"/>
                              </a:rPr>
                              <m:t>𝑖</m:t>
                            </m:r>
                            <m:r>
                              <a:rPr lang="en-US" altLang="zh-CN" b="0" i="1" smtClean="0">
                                <a:latin typeface="Cambria Math" panose="02040503050406030204" pitchFamily="18" charset="0"/>
                                <a:ea typeface="Cambria Math" panose="02040503050406030204" pitchFamily="18" charset="0"/>
                              </a:rPr>
                              <m:t>=1</m:t>
                            </m:r>
                          </m:sub>
                          <m:sup>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𝑉</m:t>
                            </m:r>
                            <m:r>
                              <a:rPr lang="en-US" altLang="zh-CN" b="0" i="1" smtClean="0">
                                <a:latin typeface="Cambria Math" panose="02040503050406030204" pitchFamily="18" charset="0"/>
                                <a:ea typeface="Cambria Math" panose="02040503050406030204" pitchFamily="18" charset="0"/>
                              </a:rPr>
                              <m:t>|</m:t>
                            </m:r>
                          </m:sup>
                          <m:e>
                            <m:sSub>
                              <m:sSubPr>
                                <m:ctrlPr>
                                  <a:rPr lang="en-US" altLang="zh-CN"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𝑤</m:t>
                                </m:r>
                              </m:e>
                              <m:sub>
                                <m:r>
                                  <a:rPr lang="en-US" altLang="zh-CN" b="0" i="1" smtClean="0">
                                    <a:latin typeface="Cambria Math" panose="02040503050406030204" pitchFamily="18" charset="0"/>
                                    <a:ea typeface="Cambria Math" panose="02040503050406030204" pitchFamily="18" charset="0"/>
                                  </a:rPr>
                                  <m:t>𝑖</m:t>
                                </m:r>
                              </m:sub>
                            </m:sSub>
                            <m:sSubSup>
                              <m:sSubSupPr>
                                <m:ctrlPr>
                                  <a:rPr lang="en-US" altLang="zh-CN" i="1" smtClean="0">
                                    <a:solidFill>
                                      <a:srgbClr val="FF0000"/>
                                    </a:solidFill>
                                    <a:latin typeface="Cambria Math" panose="02040503050406030204" pitchFamily="18" charset="0"/>
                                    <a:ea typeface="Cambria Math" panose="02040503050406030204" pitchFamily="18" charset="0"/>
                                  </a:rPr>
                                </m:ctrlPr>
                              </m:sSubSupPr>
                              <m:e>
                                <m:r>
                                  <a:rPr lang="en-US" altLang="zh-CN" b="0" i="1" smtClean="0">
                                    <a:solidFill>
                                      <a:srgbClr val="FF0000"/>
                                    </a:solidFill>
                                    <a:latin typeface="Cambria Math" panose="02040503050406030204" pitchFamily="18" charset="0"/>
                                    <a:ea typeface="Cambria Math" panose="02040503050406030204" pitchFamily="18" charset="0"/>
                                  </a:rPr>
                                  <m:t>𝑉</m:t>
                                </m:r>
                              </m:e>
                              <m:sub>
                                <m:r>
                                  <a:rPr lang="en-US" altLang="zh-CN" b="0" i="1" smtClean="0">
                                    <a:solidFill>
                                      <a:srgbClr val="FF0000"/>
                                    </a:solidFill>
                                    <a:latin typeface="Cambria Math" panose="02040503050406030204" pitchFamily="18" charset="0"/>
                                    <a:ea typeface="Cambria Math" panose="02040503050406030204" pitchFamily="18" charset="0"/>
                                  </a:rPr>
                                  <m:t>𝑖</m:t>
                                </m:r>
                              </m:sub>
                              <m:sup>
                                <m:r>
                                  <a:rPr lang="en-US" altLang="zh-CN" b="0" i="1" smtClean="0">
                                    <a:solidFill>
                                      <a:srgbClr val="FF0000"/>
                                    </a:solidFill>
                                    <a:latin typeface="Cambria Math" panose="02040503050406030204" pitchFamily="18" charset="0"/>
                                    <a:ea typeface="Cambria Math" panose="02040503050406030204" pitchFamily="18" charset="0"/>
                                  </a:rPr>
                                  <m:t>′</m:t>
                                </m:r>
                              </m:sup>
                            </m:sSubSup>
                          </m:e>
                        </m:nary>
                      </m:oMath>
                    </m:oMathPara>
                  </a14:m>
                  <a:endParaRPr lang="zh-CN" altLang="en-US" i="1" dirty="0">
                    <a:latin typeface="Arial" panose="020B0604020202020204" pitchFamily="34" charset="0"/>
                    <a:cs typeface="Arial" panose="020B0604020202020204" pitchFamily="34" charset="0"/>
                  </a:endParaRPr>
                </a:p>
              </p:txBody>
            </p:sp>
          </mc:Choice>
          <mc:Fallback xmlns="">
            <p:sp>
              <p:nvSpPr>
                <p:cNvPr id="60" name="文本框 59"/>
                <p:cNvSpPr txBox="1">
                  <a:spLocks noRot="1" noChangeAspect="1" noMove="1" noResize="1" noEditPoints="1" noAdjustHandles="1" noChangeArrowheads="1" noChangeShapeType="1" noTextEdit="1"/>
                </p:cNvSpPr>
                <p:nvPr/>
              </p:nvSpPr>
              <p:spPr>
                <a:xfrm>
                  <a:off x="8849722" y="5876211"/>
                  <a:ext cx="1376146" cy="789960"/>
                </a:xfrm>
                <a:prstGeom prst="rect">
                  <a:avLst/>
                </a:prstGeom>
                <a:blipFill>
                  <a:blip r:embed="rId12"/>
                  <a:stretch>
                    <a:fillRect/>
                  </a:stretch>
                </a:blipFill>
              </p:spPr>
              <p:txBody>
                <a:bodyPr/>
                <a:lstStyle/>
                <a:p>
                  <a:r>
                    <a:rPr lang="zh-CN" altLang="en-US">
                      <a:noFill/>
                    </a:rPr>
                    <a:t> </a:t>
                  </a:r>
                </a:p>
              </p:txBody>
            </p:sp>
          </mc:Fallback>
        </mc:AlternateContent>
        <p:sp>
          <p:nvSpPr>
            <p:cNvPr id="61" name="内容占位符 2"/>
            <p:cNvSpPr txBox="1">
              <a:spLocks/>
            </p:cNvSpPr>
            <p:nvPr/>
          </p:nvSpPr>
          <p:spPr>
            <a:xfrm>
              <a:off x="6831237" y="6043100"/>
              <a:ext cx="2221418" cy="6253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dirty="0">
                  <a:latin typeface="Arial" panose="020B0604020202020204" pitchFamily="34" charset="0"/>
                  <a:cs typeface="Arial" panose="020B0604020202020204" pitchFamily="34" charset="0"/>
                </a:rPr>
                <a:t>Recoloring:</a:t>
              </a:r>
            </a:p>
          </p:txBody>
        </p:sp>
      </p:grpSp>
      <p:grpSp>
        <p:nvGrpSpPr>
          <p:cNvPr id="21" name="组合 20"/>
          <p:cNvGrpSpPr/>
          <p:nvPr/>
        </p:nvGrpSpPr>
        <p:grpSpPr>
          <a:xfrm>
            <a:off x="7073630" y="2582225"/>
            <a:ext cx="2103937" cy="425169"/>
            <a:chOff x="7450181" y="2318825"/>
            <a:chExt cx="2103937" cy="425169"/>
          </a:xfrm>
        </p:grpSpPr>
        <p:grpSp>
          <p:nvGrpSpPr>
            <p:cNvPr id="71" name="组合 70"/>
            <p:cNvGrpSpPr/>
            <p:nvPr/>
          </p:nvGrpSpPr>
          <p:grpSpPr>
            <a:xfrm>
              <a:off x="7450181" y="2414625"/>
              <a:ext cx="2103937" cy="329369"/>
              <a:chOff x="5437238" y="5308843"/>
              <a:chExt cx="2154951" cy="337355"/>
            </a:xfrm>
          </p:grpSpPr>
          <p:sp>
            <p:nvSpPr>
              <p:cNvPr id="73" name="矩形 72"/>
              <p:cNvSpPr/>
              <p:nvPr/>
            </p:nvSpPr>
            <p:spPr>
              <a:xfrm>
                <a:off x="5437238" y="5308847"/>
                <a:ext cx="324370" cy="337351"/>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74" name="矩形 73"/>
              <p:cNvSpPr/>
              <p:nvPr/>
            </p:nvSpPr>
            <p:spPr>
              <a:xfrm>
                <a:off x="5888467" y="5308843"/>
                <a:ext cx="324370" cy="337351"/>
              </a:xfrm>
              <a:prstGeom prst="rect">
                <a:avLst/>
              </a:prstGeom>
              <a:solidFill>
                <a:srgbClr val="98C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75" name="矩形 74"/>
              <p:cNvSpPr/>
              <p:nvPr/>
            </p:nvSpPr>
            <p:spPr>
              <a:xfrm>
                <a:off x="6329259" y="5308845"/>
                <a:ext cx="324370" cy="337351"/>
              </a:xfrm>
              <a:prstGeom prst="rect">
                <a:avLst/>
              </a:prstGeom>
              <a:solidFill>
                <a:srgbClr val="0002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76" name="矩形 75"/>
              <p:cNvSpPr/>
              <p:nvPr/>
            </p:nvSpPr>
            <p:spPr>
              <a:xfrm>
                <a:off x="6785693" y="5308843"/>
                <a:ext cx="324370" cy="337351"/>
              </a:xfrm>
              <a:prstGeom prst="rect">
                <a:avLst/>
              </a:prstGeom>
              <a:solidFill>
                <a:srgbClr val="EE10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77" name="矩形 76"/>
              <p:cNvSpPr/>
              <p:nvPr/>
            </p:nvSpPr>
            <p:spPr>
              <a:xfrm>
                <a:off x="7267819" y="5308843"/>
                <a:ext cx="324370" cy="337351"/>
              </a:xfrm>
              <a:prstGeom prst="rect">
                <a:avLst/>
              </a:prstGeom>
              <a:solidFill>
                <a:srgbClr val="FF1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cxnSp>
          <p:nvCxnSpPr>
            <p:cNvPr id="72" name="直接连接符 71"/>
            <p:cNvCxnSpPr/>
            <p:nvPr/>
          </p:nvCxnSpPr>
          <p:spPr>
            <a:xfrm>
              <a:off x="8766713" y="2318825"/>
              <a:ext cx="316691" cy="0"/>
            </a:xfrm>
            <a:prstGeom prst="line">
              <a:avLst/>
            </a:prstGeom>
            <a:ln w="38100"/>
          </p:spPr>
          <p:style>
            <a:lnRef idx="1">
              <a:schemeClr val="accent1"/>
            </a:lnRef>
            <a:fillRef idx="0">
              <a:schemeClr val="accent1"/>
            </a:fillRef>
            <a:effectRef idx="0">
              <a:schemeClr val="accent1"/>
            </a:effectRef>
            <a:fontRef idx="minor">
              <a:schemeClr val="tx1"/>
            </a:fontRef>
          </p:style>
        </p:cxnSp>
      </p:grpSp>
      <p:pic>
        <p:nvPicPr>
          <p:cNvPr id="3" name="图片 2"/>
          <p:cNvPicPr>
            <a:picLocks noChangeAspect="1"/>
          </p:cNvPicPr>
          <p:nvPr/>
        </p:nvPicPr>
        <p:blipFill>
          <a:blip r:embed="rId13"/>
          <a:stretch>
            <a:fillRect/>
          </a:stretch>
        </p:blipFill>
        <p:spPr>
          <a:xfrm>
            <a:off x="9794046" y="3127764"/>
            <a:ext cx="1621122" cy="2166589"/>
          </a:xfrm>
          <a:prstGeom prst="rect">
            <a:avLst/>
          </a:prstGeom>
        </p:spPr>
      </p:pic>
      <mc:AlternateContent xmlns:mc="http://schemas.openxmlformats.org/markup-compatibility/2006" xmlns:a14="http://schemas.microsoft.com/office/drawing/2010/main">
        <mc:Choice Requires="a14">
          <p:sp>
            <p:nvSpPr>
              <p:cNvPr id="95" name="内容占位符 2"/>
              <p:cNvSpPr txBox="1">
                <a:spLocks/>
              </p:cNvSpPr>
              <p:nvPr/>
            </p:nvSpPr>
            <p:spPr>
              <a:xfrm>
                <a:off x="5788060" y="3418213"/>
                <a:ext cx="1365050" cy="3493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14:m>
                  <m:oMathPara xmlns:m="http://schemas.openxmlformats.org/officeDocument/2006/math">
                    <m:oMathParaPr>
                      <m:jc m:val="centerGroup"/>
                    </m:oMathParaPr>
                    <m:oMath xmlns:m="http://schemas.openxmlformats.org/officeDocument/2006/math">
                      <m:sSup>
                        <m:sSupPr>
                          <m:ctrlPr>
                            <a:rPr lang="en-US" altLang="zh-CN" sz="1800" i="1" dirty="0" smtClean="0">
                              <a:solidFill>
                                <a:srgbClr val="FF0000"/>
                              </a:solidFill>
                              <a:latin typeface="Cambria Math" panose="02040503050406030204" pitchFamily="18" charset="0"/>
                              <a:cs typeface="Times New Roman" panose="02020603050405020304" pitchFamily="18" charset="0"/>
                            </a:rPr>
                          </m:ctrlPr>
                        </m:sSupPr>
                        <m:e>
                          <m:r>
                            <a:rPr lang="en-US" altLang="zh-CN" sz="1800" b="0" i="1" dirty="0" smtClean="0">
                              <a:solidFill>
                                <a:srgbClr val="FF0000"/>
                              </a:solidFill>
                              <a:latin typeface="Cambria Math" panose="02040503050406030204" pitchFamily="18" charset="0"/>
                              <a:cs typeface="Times New Roman" panose="02020603050405020304" pitchFamily="18" charset="0"/>
                            </a:rPr>
                            <m:t>𝑝</m:t>
                          </m:r>
                        </m:e>
                        <m:sup>
                          <m:r>
                            <a:rPr lang="en-US" altLang="zh-CN" sz="1800" i="1" dirty="0">
                              <a:solidFill>
                                <a:srgbClr val="FF0000"/>
                              </a:solidFill>
                              <a:latin typeface="Cambria Math" panose="02040503050406030204" pitchFamily="18" charset="0"/>
                              <a:cs typeface="Times New Roman" panose="02020603050405020304" pitchFamily="18" charset="0"/>
                            </a:rPr>
                            <m:t>′</m:t>
                          </m:r>
                        </m:sup>
                      </m:sSup>
                      <m:r>
                        <a:rPr lang="en-US" altLang="zh-CN" sz="1800" i="1" dirty="0" smtClean="0">
                          <a:solidFill>
                            <a:srgbClr val="FF0000"/>
                          </a:solidFill>
                          <a:latin typeface="Cambria Math" panose="02040503050406030204" pitchFamily="18" charset="0"/>
                          <a:cs typeface="Times New Roman" panose="02020603050405020304" pitchFamily="18" charset="0"/>
                        </a:rPr>
                        <m:t>(</m:t>
                      </m:r>
                      <m:sSup>
                        <m:sSupPr>
                          <m:ctrlPr>
                            <a:rPr lang="en-US" altLang="zh-CN" sz="1800" i="1" dirty="0" smtClean="0">
                              <a:solidFill>
                                <a:srgbClr val="FF0000"/>
                              </a:solidFill>
                              <a:latin typeface="Cambria Math" panose="02040503050406030204" pitchFamily="18" charset="0"/>
                              <a:cs typeface="Times New Roman" panose="02020603050405020304" pitchFamily="18" charset="0"/>
                            </a:rPr>
                          </m:ctrlPr>
                        </m:sSupPr>
                        <m:e>
                          <m:r>
                            <a:rPr lang="en-US" altLang="zh-CN" sz="1800" i="1" dirty="0">
                              <a:solidFill>
                                <a:srgbClr val="FF0000"/>
                              </a:solidFill>
                              <a:latin typeface="Cambria Math" panose="02040503050406030204" pitchFamily="18" charset="0"/>
                              <a:cs typeface="Times New Roman" panose="02020603050405020304" pitchFamily="18" charset="0"/>
                            </a:rPr>
                            <m:t>𝑟</m:t>
                          </m:r>
                        </m:e>
                        <m:sup>
                          <m:r>
                            <a:rPr lang="en-US" altLang="zh-CN" sz="1800" b="0" i="1" dirty="0" smtClean="0">
                              <a:solidFill>
                                <a:srgbClr val="FF0000"/>
                              </a:solidFill>
                              <a:latin typeface="Cambria Math" panose="02040503050406030204" pitchFamily="18" charset="0"/>
                              <a:cs typeface="Times New Roman" panose="02020603050405020304" pitchFamily="18" charset="0"/>
                            </a:rPr>
                            <m:t>′</m:t>
                          </m:r>
                        </m:sup>
                      </m:sSup>
                      <m:r>
                        <a:rPr lang="en-US" altLang="zh-CN" sz="1800" i="1" dirty="0" err="1">
                          <a:solidFill>
                            <a:srgbClr val="FF0000"/>
                          </a:solidFill>
                          <a:latin typeface="Cambria Math" panose="02040503050406030204" pitchFamily="18" charset="0"/>
                          <a:cs typeface="Times New Roman" panose="02020603050405020304" pitchFamily="18" charset="0"/>
                        </a:rPr>
                        <m:t>,</m:t>
                      </m:r>
                      <m:sSup>
                        <m:sSupPr>
                          <m:ctrlPr>
                            <a:rPr lang="en-US" altLang="zh-CN" sz="1800" i="1" dirty="0">
                              <a:solidFill>
                                <a:srgbClr val="FF0000"/>
                              </a:solidFill>
                              <a:latin typeface="Cambria Math" panose="02040503050406030204" pitchFamily="18" charset="0"/>
                              <a:cs typeface="Times New Roman" panose="02020603050405020304" pitchFamily="18" charset="0"/>
                            </a:rPr>
                          </m:ctrlPr>
                        </m:sSupPr>
                        <m:e>
                          <m:r>
                            <a:rPr lang="en-US" altLang="zh-CN" sz="1800" b="0" i="1" dirty="0" smtClean="0">
                              <a:solidFill>
                                <a:srgbClr val="FF0000"/>
                              </a:solidFill>
                              <a:latin typeface="Cambria Math" panose="02040503050406030204" pitchFamily="18" charset="0"/>
                              <a:cs typeface="Times New Roman" panose="02020603050405020304" pitchFamily="18" charset="0"/>
                            </a:rPr>
                            <m:t>𝑔</m:t>
                          </m:r>
                        </m:e>
                        <m:sup>
                          <m:r>
                            <a:rPr lang="en-US" altLang="zh-CN" sz="1800" i="1" dirty="0">
                              <a:solidFill>
                                <a:srgbClr val="FF0000"/>
                              </a:solidFill>
                              <a:latin typeface="Cambria Math" panose="02040503050406030204" pitchFamily="18" charset="0"/>
                              <a:cs typeface="Times New Roman" panose="02020603050405020304" pitchFamily="18" charset="0"/>
                            </a:rPr>
                            <m:t>′</m:t>
                          </m:r>
                        </m:sup>
                      </m:sSup>
                      <m:r>
                        <a:rPr lang="en-US" altLang="zh-CN" sz="1800" i="1" dirty="0" err="1">
                          <a:solidFill>
                            <a:srgbClr val="FF0000"/>
                          </a:solidFill>
                          <a:latin typeface="Cambria Math" panose="02040503050406030204" pitchFamily="18" charset="0"/>
                          <a:cs typeface="Times New Roman" panose="02020603050405020304" pitchFamily="18" charset="0"/>
                        </a:rPr>
                        <m:t>,</m:t>
                      </m:r>
                      <m:sSup>
                        <m:sSupPr>
                          <m:ctrlPr>
                            <a:rPr lang="en-US" altLang="zh-CN" sz="1800" i="1" dirty="0">
                              <a:solidFill>
                                <a:srgbClr val="FF0000"/>
                              </a:solidFill>
                              <a:latin typeface="Cambria Math" panose="02040503050406030204" pitchFamily="18" charset="0"/>
                              <a:cs typeface="Times New Roman" panose="02020603050405020304" pitchFamily="18" charset="0"/>
                            </a:rPr>
                          </m:ctrlPr>
                        </m:sSupPr>
                        <m:e>
                          <m:r>
                            <a:rPr lang="en-US" altLang="zh-CN" sz="1800" b="0" i="1" dirty="0" smtClean="0">
                              <a:solidFill>
                                <a:srgbClr val="FF0000"/>
                              </a:solidFill>
                              <a:latin typeface="Cambria Math" panose="02040503050406030204" pitchFamily="18" charset="0"/>
                              <a:cs typeface="Times New Roman" panose="02020603050405020304" pitchFamily="18" charset="0"/>
                            </a:rPr>
                            <m:t>𝑏</m:t>
                          </m:r>
                        </m:e>
                        <m:sup>
                          <m:r>
                            <a:rPr lang="en-US" altLang="zh-CN" sz="1800" i="1" dirty="0">
                              <a:solidFill>
                                <a:srgbClr val="FF0000"/>
                              </a:solidFill>
                              <a:latin typeface="Cambria Math" panose="02040503050406030204" pitchFamily="18" charset="0"/>
                              <a:cs typeface="Times New Roman" panose="02020603050405020304" pitchFamily="18" charset="0"/>
                            </a:rPr>
                            <m:t>′</m:t>
                          </m:r>
                        </m:sup>
                      </m:sSup>
                      <m:r>
                        <a:rPr lang="en-US" altLang="zh-CN" sz="1800" i="1" dirty="0">
                          <a:solidFill>
                            <a:srgbClr val="FF0000"/>
                          </a:solidFill>
                          <a:latin typeface="Cambria Math" panose="02040503050406030204" pitchFamily="18" charset="0"/>
                          <a:cs typeface="Times New Roman" panose="02020603050405020304" pitchFamily="18" charset="0"/>
                        </a:rPr>
                        <m:t>)</m:t>
                      </m:r>
                    </m:oMath>
                  </m:oMathPara>
                </a14:m>
                <a:endParaRPr lang="zh-CN" altLang="en-US" sz="1800" dirty="0">
                  <a:solidFill>
                    <a:srgbClr val="FF0000"/>
                  </a:solidFill>
                  <a:latin typeface="Arial" panose="020B0604020202020204" pitchFamily="34" charset="0"/>
                  <a:cs typeface="Arial" panose="020B0604020202020204" pitchFamily="34" charset="0"/>
                </a:endParaRPr>
              </a:p>
              <a:p>
                <a:pPr marL="0" indent="0" algn="ctr">
                  <a:buNone/>
                </a:pPr>
                <a:endParaRPr lang="zh-CN" altLang="en-US" sz="1800" dirty="0">
                  <a:latin typeface="Arial" panose="020B0604020202020204" pitchFamily="34" charset="0"/>
                  <a:cs typeface="Arial" panose="020B0604020202020204" pitchFamily="34" charset="0"/>
                </a:endParaRPr>
              </a:p>
            </p:txBody>
          </p:sp>
        </mc:Choice>
        <mc:Fallback xmlns="">
          <p:sp>
            <p:nvSpPr>
              <p:cNvPr id="95" name="内容占位符 2"/>
              <p:cNvSpPr txBox="1">
                <a:spLocks noRot="1" noChangeAspect="1" noMove="1" noResize="1" noEditPoints="1" noAdjustHandles="1" noChangeArrowheads="1" noChangeShapeType="1" noTextEdit="1"/>
              </p:cNvSpPr>
              <p:nvPr/>
            </p:nvSpPr>
            <p:spPr>
              <a:xfrm>
                <a:off x="5788060" y="3418213"/>
                <a:ext cx="1365050" cy="349329"/>
              </a:xfrm>
              <a:prstGeom prst="rect">
                <a:avLst/>
              </a:prstGeom>
              <a:blipFill>
                <a:blip r:embed="rId14"/>
                <a:stretch>
                  <a:fillRect r="-893" b="-14035"/>
                </a:stretch>
              </a:blipFill>
            </p:spPr>
            <p:txBody>
              <a:bodyPr/>
              <a:lstStyle/>
              <a:p>
                <a:r>
                  <a:rPr lang="zh-CN" altLang="en-US">
                    <a:noFill/>
                  </a:rPr>
                  <a:t> </a:t>
                </a:r>
              </a:p>
            </p:txBody>
          </p:sp>
        </mc:Fallback>
      </mc:AlternateContent>
      <p:sp>
        <p:nvSpPr>
          <p:cNvPr id="54" name="椭圆 53"/>
          <p:cNvSpPr/>
          <p:nvPr/>
        </p:nvSpPr>
        <p:spPr>
          <a:xfrm>
            <a:off x="8204075" y="4280326"/>
            <a:ext cx="114300" cy="114300"/>
          </a:xfrm>
          <a:prstGeom prst="ellipse">
            <a:avLst/>
          </a:prstGeom>
          <a:solidFill>
            <a:srgbClr val="EA4E7C"/>
          </a:solidFill>
          <a:ln w="1905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cxnSp>
        <p:nvCxnSpPr>
          <p:cNvPr id="66" name="直接箭头连接符 65"/>
          <p:cNvCxnSpPr/>
          <p:nvPr/>
        </p:nvCxnSpPr>
        <p:spPr>
          <a:xfrm>
            <a:off x="5906510" y="4206070"/>
            <a:ext cx="947971" cy="5681"/>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8" name="内容占位符 2"/>
          <p:cNvSpPr txBox="1">
            <a:spLocks/>
          </p:cNvSpPr>
          <p:nvPr/>
        </p:nvSpPr>
        <p:spPr>
          <a:xfrm>
            <a:off x="838199" y="2380014"/>
            <a:ext cx="3698631" cy="5301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dirty="0">
                <a:latin typeface="Arial" panose="020B0604020202020204" pitchFamily="34" charset="0"/>
                <a:cs typeface="Arial" panose="020B0604020202020204" pitchFamily="34" charset="0"/>
              </a:rPr>
              <a:t>2) Recoloring</a:t>
            </a:r>
            <a:endParaRPr lang="zh-CN" altLang="en-US" dirty="0">
              <a:latin typeface="Arial" panose="020B0604020202020204" pitchFamily="34" charset="0"/>
              <a:cs typeface="Arial" panose="020B0604020202020204" pitchFamily="34" charset="0"/>
            </a:endParaRPr>
          </a:p>
        </p:txBody>
      </p:sp>
      <p:sp>
        <p:nvSpPr>
          <p:cNvPr id="56" name="内容占位符 2"/>
          <p:cNvSpPr>
            <a:spLocks noGrp="1"/>
          </p:cNvSpPr>
          <p:nvPr>
            <p:ph idx="1"/>
          </p:nvPr>
        </p:nvSpPr>
        <p:spPr>
          <a:xfrm>
            <a:off x="838200" y="1825625"/>
            <a:ext cx="10515600" cy="530153"/>
          </a:xfrm>
        </p:spPr>
        <p:txBody>
          <a:bodyPr>
            <a:normAutofit/>
          </a:bodyPr>
          <a:lstStyle/>
          <a:p>
            <a:r>
              <a:rPr lang="en-US" altLang="zh-CN" dirty="0">
                <a:latin typeface="Arial" panose="020B0604020202020204" pitchFamily="34" charset="0"/>
                <a:cs typeface="Arial" panose="020B0604020202020204" pitchFamily="34" charset="0"/>
              </a:rPr>
              <a:t>Our work is based on RGB convex hull-based palette recoloring</a:t>
            </a:r>
            <a:endParaRPr lang="zh-CN" altLang="en-US" dirty="0">
              <a:latin typeface="Arial" panose="020B0604020202020204" pitchFamily="34" charset="0"/>
              <a:cs typeface="Arial" panose="020B0604020202020204" pitchFamily="34" charset="0"/>
            </a:endParaRPr>
          </a:p>
        </p:txBody>
      </p:sp>
      <p:grpSp>
        <p:nvGrpSpPr>
          <p:cNvPr id="10" name="组合 9"/>
          <p:cNvGrpSpPr/>
          <p:nvPr/>
        </p:nvGrpSpPr>
        <p:grpSpPr>
          <a:xfrm>
            <a:off x="3801620" y="2697290"/>
            <a:ext cx="2038840" cy="320035"/>
            <a:chOff x="3652156" y="2697290"/>
            <a:chExt cx="2038840" cy="320035"/>
          </a:xfrm>
        </p:grpSpPr>
        <p:sp>
          <p:nvSpPr>
            <p:cNvPr id="58" name="矩形 57"/>
            <p:cNvSpPr/>
            <p:nvPr/>
          </p:nvSpPr>
          <p:spPr>
            <a:xfrm>
              <a:off x="3652156" y="2697290"/>
              <a:ext cx="301462" cy="313526"/>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63" name="矩形 62"/>
            <p:cNvSpPr/>
            <p:nvPr/>
          </p:nvSpPr>
          <p:spPr>
            <a:xfrm>
              <a:off x="4073256" y="2703799"/>
              <a:ext cx="301462" cy="313526"/>
            </a:xfrm>
            <a:prstGeom prst="rect">
              <a:avLst/>
            </a:prstGeom>
            <a:solidFill>
              <a:srgbClr val="98C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64" name="矩形 63"/>
            <p:cNvSpPr/>
            <p:nvPr/>
          </p:nvSpPr>
          <p:spPr>
            <a:xfrm>
              <a:off x="4512166" y="2703799"/>
              <a:ext cx="301462" cy="313526"/>
            </a:xfrm>
            <a:prstGeom prst="rect">
              <a:avLst/>
            </a:prstGeom>
            <a:solidFill>
              <a:srgbClr val="0002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65" name="矩形 64"/>
            <p:cNvSpPr/>
            <p:nvPr/>
          </p:nvSpPr>
          <p:spPr>
            <a:xfrm>
              <a:off x="4950624" y="2703799"/>
              <a:ext cx="301462" cy="313526"/>
            </a:xfrm>
            <a:prstGeom prst="rect">
              <a:avLst/>
            </a:prstGeom>
            <a:solidFill>
              <a:srgbClr val="FFFF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67" name="矩形 66"/>
            <p:cNvSpPr/>
            <p:nvPr/>
          </p:nvSpPr>
          <p:spPr>
            <a:xfrm>
              <a:off x="5389534" y="2703799"/>
              <a:ext cx="301462" cy="313526"/>
            </a:xfrm>
            <a:prstGeom prst="rect">
              <a:avLst/>
            </a:prstGeom>
            <a:solidFill>
              <a:srgbClr val="FF1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cxnSp>
        <p:nvCxnSpPr>
          <p:cNvPr id="78" name="直接箭头连接符 77"/>
          <p:cNvCxnSpPr/>
          <p:nvPr/>
        </p:nvCxnSpPr>
        <p:spPr>
          <a:xfrm>
            <a:off x="9258300" y="4211750"/>
            <a:ext cx="483577" cy="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9" name="内容占位符 2"/>
          <p:cNvSpPr txBox="1">
            <a:spLocks/>
          </p:cNvSpPr>
          <p:nvPr/>
        </p:nvSpPr>
        <p:spPr>
          <a:xfrm>
            <a:off x="1166138" y="5442459"/>
            <a:ext cx="1611236" cy="5401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000" dirty="0">
                <a:latin typeface="Arial" panose="020B0604020202020204" pitchFamily="34" charset="0"/>
                <a:cs typeface="Arial" panose="020B0604020202020204" pitchFamily="34" charset="0"/>
              </a:rPr>
              <a:t>Input image</a:t>
            </a:r>
            <a:endParaRPr lang="zh-CN" altLang="en-US" sz="2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1" name="内容占位符 2"/>
              <p:cNvSpPr txBox="1">
                <a:spLocks/>
              </p:cNvSpPr>
              <p:nvPr/>
            </p:nvSpPr>
            <p:spPr>
              <a:xfrm>
                <a:off x="3801619" y="5442459"/>
                <a:ext cx="2033801" cy="4337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000" dirty="0">
                    <a:latin typeface="Arial" panose="020B0604020202020204" pitchFamily="34" charset="0"/>
                    <a:cs typeface="Arial" panose="020B0604020202020204" pitchFamily="34" charset="0"/>
                  </a:rPr>
                  <a:t>Palette </a:t>
                </a:r>
                <a14:m>
                  <m:oMath xmlns:m="http://schemas.openxmlformats.org/officeDocument/2006/math">
                    <m:r>
                      <a:rPr lang="en-US" altLang="zh-CN" sz="2000" i="1">
                        <a:latin typeface="Cambria Math" panose="02040503050406030204" pitchFamily="18" charset="0"/>
                        <a:cs typeface="Times New Roman" panose="02020603050405020304" pitchFamily="18" charset="0"/>
                      </a:rPr>
                      <m:t>𝑉</m:t>
                    </m:r>
                  </m:oMath>
                </a14:m>
                <a:endParaRPr lang="zh-CN" altLang="en-US" sz="2000" dirty="0">
                  <a:latin typeface="Arial" panose="020B0604020202020204" pitchFamily="34" charset="0"/>
                  <a:cs typeface="Arial" panose="020B0604020202020204" pitchFamily="34" charset="0"/>
                </a:endParaRPr>
              </a:p>
            </p:txBody>
          </p:sp>
        </mc:Choice>
        <mc:Fallback xmlns="">
          <p:sp>
            <p:nvSpPr>
              <p:cNvPr id="81" name="内容占位符 2"/>
              <p:cNvSpPr txBox="1">
                <a:spLocks noRot="1" noChangeAspect="1" noMove="1" noResize="1" noEditPoints="1" noAdjustHandles="1" noChangeArrowheads="1" noChangeShapeType="1" noTextEdit="1"/>
              </p:cNvSpPr>
              <p:nvPr/>
            </p:nvSpPr>
            <p:spPr>
              <a:xfrm>
                <a:off x="3801619" y="5442459"/>
                <a:ext cx="2033801" cy="433752"/>
              </a:xfrm>
              <a:prstGeom prst="rect">
                <a:avLst/>
              </a:prstGeom>
              <a:blipFill>
                <a:blip r:embed="rId15"/>
                <a:stretch>
                  <a:fillRect t="-14085" b="-1126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2" name="内容占位符 2"/>
              <p:cNvSpPr txBox="1">
                <a:spLocks/>
              </p:cNvSpPr>
              <p:nvPr/>
            </p:nvSpPr>
            <p:spPr>
              <a:xfrm>
                <a:off x="7073630" y="5439674"/>
                <a:ext cx="2103937" cy="4337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000" dirty="0">
                    <a:latin typeface="Arial" panose="020B0604020202020204" pitchFamily="34" charset="0"/>
                    <a:cs typeface="Arial" panose="020B0604020202020204" pitchFamily="34" charset="0"/>
                  </a:rPr>
                  <a:t>Palette  </a:t>
                </a:r>
                <a14:m>
                  <m:oMath xmlns:m="http://schemas.openxmlformats.org/officeDocument/2006/math">
                    <m:sSup>
                      <m:sSupPr>
                        <m:ctrlPr>
                          <a:rPr lang="en-US" altLang="zh-CN" sz="2000" i="1" dirty="0">
                            <a:solidFill>
                              <a:srgbClr val="FF0000"/>
                            </a:solidFill>
                            <a:latin typeface="Cambria Math" panose="02040503050406030204" pitchFamily="18" charset="0"/>
                            <a:cs typeface="Times New Roman" panose="02020603050405020304" pitchFamily="18" charset="0"/>
                          </a:rPr>
                        </m:ctrlPr>
                      </m:sSupPr>
                      <m:e>
                        <m:r>
                          <a:rPr lang="en-US" altLang="zh-CN" sz="2000" i="1" dirty="0">
                            <a:solidFill>
                              <a:srgbClr val="FF0000"/>
                            </a:solidFill>
                            <a:latin typeface="Cambria Math" panose="02040503050406030204" pitchFamily="18" charset="0"/>
                            <a:cs typeface="Times New Roman" panose="02020603050405020304" pitchFamily="18" charset="0"/>
                          </a:rPr>
                          <m:t>𝑉</m:t>
                        </m:r>
                        <m:r>
                          <m:rPr>
                            <m:nor/>
                          </m:rPr>
                          <a:rPr lang="zh-CN" altLang="en-US" sz="2000" dirty="0">
                            <a:solidFill>
                              <a:srgbClr val="FF0000"/>
                            </a:solidFill>
                            <a:latin typeface="Arial" panose="020B0604020202020204" pitchFamily="34" charset="0"/>
                            <a:cs typeface="Arial" panose="020B0604020202020204" pitchFamily="34" charset="0"/>
                          </a:rPr>
                          <m:t> </m:t>
                        </m:r>
                      </m:e>
                      <m:sup>
                        <m:r>
                          <a:rPr lang="en-US" altLang="zh-CN" sz="2000" i="1" dirty="0">
                            <a:solidFill>
                              <a:srgbClr val="FF0000"/>
                            </a:solidFill>
                            <a:latin typeface="Cambria Math" panose="02040503050406030204" pitchFamily="18" charset="0"/>
                            <a:cs typeface="Times New Roman" panose="02020603050405020304" pitchFamily="18" charset="0"/>
                          </a:rPr>
                          <m:t>′</m:t>
                        </m:r>
                      </m:sup>
                    </m:sSup>
                  </m:oMath>
                </a14:m>
                <a:endParaRPr lang="zh-CN" altLang="en-US" sz="2000" dirty="0">
                  <a:latin typeface="Arial" panose="020B0604020202020204" pitchFamily="34" charset="0"/>
                  <a:cs typeface="Arial" panose="020B0604020202020204" pitchFamily="34" charset="0"/>
                </a:endParaRPr>
              </a:p>
            </p:txBody>
          </p:sp>
        </mc:Choice>
        <mc:Fallback xmlns="">
          <p:sp>
            <p:nvSpPr>
              <p:cNvPr id="82" name="内容占位符 2"/>
              <p:cNvSpPr txBox="1">
                <a:spLocks noRot="1" noChangeAspect="1" noMove="1" noResize="1" noEditPoints="1" noAdjustHandles="1" noChangeArrowheads="1" noChangeShapeType="1" noTextEdit="1"/>
              </p:cNvSpPr>
              <p:nvPr/>
            </p:nvSpPr>
            <p:spPr>
              <a:xfrm>
                <a:off x="7073630" y="5439674"/>
                <a:ext cx="2103937" cy="433752"/>
              </a:xfrm>
              <a:prstGeom prst="rect">
                <a:avLst/>
              </a:prstGeom>
              <a:blipFill>
                <a:blip r:embed="rId16"/>
                <a:stretch>
                  <a:fillRect t="-12676" b="-11268"/>
                </a:stretch>
              </a:blipFill>
            </p:spPr>
            <p:txBody>
              <a:bodyPr/>
              <a:lstStyle/>
              <a:p>
                <a:r>
                  <a:rPr lang="zh-CN" altLang="en-US">
                    <a:noFill/>
                  </a:rPr>
                  <a:t> </a:t>
                </a:r>
              </a:p>
            </p:txBody>
          </p:sp>
        </mc:Fallback>
      </mc:AlternateContent>
      <p:sp>
        <p:nvSpPr>
          <p:cNvPr id="83" name="内容占位符 2"/>
          <p:cNvSpPr txBox="1">
            <a:spLocks/>
          </p:cNvSpPr>
          <p:nvPr/>
        </p:nvSpPr>
        <p:spPr>
          <a:xfrm>
            <a:off x="9349217" y="5440750"/>
            <a:ext cx="2480834" cy="4210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000" dirty="0">
                <a:latin typeface="Arial" panose="020B0604020202020204" pitchFamily="34" charset="0"/>
                <a:cs typeface="Arial" panose="020B0604020202020204" pitchFamily="34" charset="0"/>
              </a:rPr>
              <a:t>Recolored image</a:t>
            </a:r>
            <a:endParaRPr lang="zh-CN" altLang="en-US" sz="2000" dirty="0">
              <a:latin typeface="Arial" panose="020B0604020202020204" pitchFamily="34" charset="0"/>
              <a:cs typeface="Arial" panose="020B0604020202020204" pitchFamily="34" charset="0"/>
            </a:endParaRPr>
          </a:p>
        </p:txBody>
      </p:sp>
      <p:cxnSp>
        <p:nvCxnSpPr>
          <p:cNvPr id="37" name="曲线连接符 36"/>
          <p:cNvCxnSpPr>
            <a:stCxn id="50" idx="5"/>
            <a:endCxn id="11" idx="4"/>
          </p:cNvCxnSpPr>
          <p:nvPr/>
        </p:nvCxnSpPr>
        <p:spPr>
          <a:xfrm rot="5400000" flipH="1" flipV="1">
            <a:off x="3568949" y="2679168"/>
            <a:ext cx="256179" cy="2869082"/>
          </a:xfrm>
          <a:prstGeom prst="curvedConnector3">
            <a:avLst>
              <a:gd name="adj1" fmla="val -95769"/>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曲线连接符 41"/>
          <p:cNvCxnSpPr>
            <a:stCxn id="11" idx="7"/>
            <a:endCxn id="54" idx="0"/>
          </p:cNvCxnSpPr>
          <p:nvPr/>
        </p:nvCxnSpPr>
        <p:spPr>
          <a:xfrm rot="16200000" flipH="1">
            <a:off x="6520474" y="2539575"/>
            <a:ext cx="392268" cy="3089234"/>
          </a:xfrm>
          <a:prstGeom prst="curvedConnector3">
            <a:avLst>
              <a:gd name="adj1" fmla="val -875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81713769"/>
      </p:ext>
    </p:extLst>
  </p:cSld>
  <p:clrMapOvr>
    <a:masterClrMapping/>
  </p:clrMapOvr>
  <mc:AlternateContent xmlns:mc="http://schemas.openxmlformats.org/markup-compatibility/2006" xmlns:p14="http://schemas.microsoft.com/office/powerpoint/2010/main">
    <mc:Choice Requires="p14">
      <p:transition spd="slow" p14:dur="2000" advTm="27358"/>
    </mc:Choice>
    <mc:Fallback xmlns="">
      <p:transition spd="slow" advTm="273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2"/>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52"/>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6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8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4"/>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42"/>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9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78"/>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3"/>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9" grpId="0"/>
      <p:bldP spid="50" grpId="0" animBg="1"/>
      <p:bldP spid="95" grpId="0"/>
      <p:bldP spid="54" grpId="0" animBg="1"/>
      <p:bldP spid="82" grpId="0"/>
      <p:bldP spid="8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50B5D-3F49-9A4A-9883-D4B08F709C03}"/>
              </a:ext>
            </a:extLst>
          </p:cNvPr>
          <p:cNvSpPr>
            <a:spLocks noGrp="1"/>
          </p:cNvSpPr>
          <p:nvPr>
            <p:ph type="title"/>
          </p:nvPr>
        </p:nvSpPr>
        <p:spPr>
          <a:xfrm>
            <a:off x="1068497" y="713155"/>
            <a:ext cx="10055003" cy="1325563"/>
          </a:xfrm>
          <a:ln>
            <a:solidFill>
              <a:schemeClr val="bg1"/>
            </a:solidFill>
          </a:ln>
        </p:spPr>
        <p:txBody>
          <a:bodyPr>
            <a:normAutofit/>
          </a:bodyPr>
          <a:lstStyle/>
          <a:p>
            <a:pPr algn="ctr"/>
            <a:r>
              <a:rPr lang="en-US" altLang="zh-CN" sz="6000" dirty="0">
                <a:latin typeface="Arial" panose="020B0604020202020204" pitchFamily="34" charset="0"/>
                <a:cs typeface="Arial" panose="020B0604020202020204" pitchFamily="34" charset="0"/>
              </a:rPr>
              <a:t>Thank</a:t>
            </a:r>
            <a:r>
              <a:rPr lang="zh-CN" altLang="en-US" sz="6000" dirty="0">
                <a:latin typeface="Arial" panose="020B0604020202020204" pitchFamily="34" charset="0"/>
                <a:cs typeface="Arial" panose="020B0604020202020204" pitchFamily="34" charset="0"/>
              </a:rPr>
              <a:t> </a:t>
            </a:r>
            <a:r>
              <a:rPr lang="en-US" altLang="zh-CN" sz="6000" dirty="0">
                <a:latin typeface="Arial" panose="020B0604020202020204" pitchFamily="34" charset="0"/>
                <a:cs typeface="Arial" panose="020B0604020202020204" pitchFamily="34" charset="0"/>
              </a:rPr>
              <a:t>You!</a:t>
            </a:r>
            <a:endParaRPr lang="en-US" sz="6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E0159ED-1305-B941-9A63-43A09B5392C3}"/>
              </a:ext>
            </a:extLst>
          </p:cNvPr>
          <p:cNvSpPr txBox="1"/>
          <p:nvPr/>
        </p:nvSpPr>
        <p:spPr>
          <a:xfrm>
            <a:off x="820847" y="2112225"/>
            <a:ext cx="10055003" cy="3416320"/>
          </a:xfrm>
          <a:prstGeom prst="rect">
            <a:avLst/>
          </a:prstGeom>
          <a:noFill/>
          <a:ln>
            <a:solidFill>
              <a:schemeClr val="bg1"/>
            </a:solidFill>
          </a:ln>
        </p:spPr>
        <p:txBody>
          <a:bodyPr wrap="square" rtlCol="0">
            <a:spAutoFit/>
          </a:bodyPr>
          <a:lstStyle/>
          <a:p>
            <a:pPr marL="285750" indent="-285750">
              <a:lnSpc>
                <a:spcPct val="150000"/>
              </a:lnSpc>
              <a:buFont typeface="Arial" panose="020B0604020202020204" pitchFamily="34" charset="0"/>
              <a:buChar char="•"/>
            </a:pPr>
            <a:r>
              <a:rPr lang="en-US" altLang="zh-CN" sz="2400" b="1" dirty="0">
                <a:latin typeface="Arial" panose="020B0604020202020204" pitchFamily="34" charset="0"/>
                <a:cs typeface="Arial" panose="020B0604020202020204" pitchFamily="34" charset="0"/>
              </a:rPr>
              <a:t>Contact</a:t>
            </a:r>
            <a:r>
              <a:rPr lang="zh-CN" altLang="en-US" sz="2400" b="1" dirty="0">
                <a:latin typeface="Arial" panose="020B0604020202020204" pitchFamily="34" charset="0"/>
                <a:cs typeface="Arial" panose="020B0604020202020204" pitchFamily="34" charset="0"/>
              </a:rPr>
              <a:t> </a:t>
            </a:r>
            <a:r>
              <a:rPr lang="en-US" altLang="zh-CN" sz="2400" b="1" dirty="0">
                <a:latin typeface="Arial" panose="020B0604020202020204" pitchFamily="34" charset="0"/>
                <a:cs typeface="Arial" panose="020B0604020202020204" pitchFamily="34" charset="0"/>
              </a:rPr>
              <a:t>Information:</a:t>
            </a:r>
          </a:p>
          <a:p>
            <a:pPr marL="742950" lvl="1" indent="-285750">
              <a:lnSpc>
                <a:spcPct val="150000"/>
              </a:lnSpc>
              <a:buFont typeface="Arial" panose="020B0604020202020204" pitchFamily="34" charset="0"/>
              <a:buChar char="•"/>
            </a:pPr>
            <a:r>
              <a:rPr lang="en-US" altLang="zh-CN" sz="2400" dirty="0">
                <a:latin typeface="Arial" panose="020B0604020202020204" pitchFamily="34" charset="0"/>
                <a:cs typeface="Arial" panose="020B0604020202020204" pitchFamily="34" charset="0"/>
              </a:rPr>
              <a:t>Zheng-Jun Du:</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hlinkClick r:id="rId3"/>
              </a:rPr>
              <a:t>duzj19@mails.tsinghua.edu.cn</a:t>
            </a:r>
            <a:endParaRPr lang="en-US" altLang="zh-CN" sz="2400" dirty="0">
              <a:latin typeface="Arial" panose="020B0604020202020204" pitchFamily="34" charset="0"/>
              <a:cs typeface="Arial" panose="020B0604020202020204" pitchFamily="34" charset="0"/>
            </a:endParaRPr>
          </a:p>
          <a:p>
            <a:pPr marL="742950" lvl="1" indent="-285750">
              <a:lnSpc>
                <a:spcPct val="150000"/>
              </a:lnSpc>
              <a:buFont typeface="Arial" panose="020B0604020202020204" pitchFamily="34" charset="0"/>
              <a:buChar char="•"/>
            </a:pPr>
            <a:r>
              <a:rPr lang="en-US" altLang="zh-CN" sz="2400" dirty="0">
                <a:latin typeface="Arial" panose="020B0604020202020204" pitchFamily="34" charset="0"/>
                <a:cs typeface="Arial" panose="020B0604020202020204" pitchFamily="34" charset="0"/>
              </a:rPr>
              <a:t>Kai-Xiang Lei:</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hlinkClick r:id="rId4"/>
              </a:rPr>
              <a:t>leikx18@mails.tsinghua.edu.cn</a:t>
            </a:r>
            <a:endParaRPr lang="en-US" altLang="zh-CN" sz="2400" dirty="0">
              <a:latin typeface="Arial" panose="020B0604020202020204" pitchFamily="34" charset="0"/>
              <a:cs typeface="Arial" panose="020B0604020202020204" pitchFamily="34" charset="0"/>
            </a:endParaRPr>
          </a:p>
          <a:p>
            <a:pPr marL="742950" lvl="1" indent="-285750">
              <a:lnSpc>
                <a:spcPct val="150000"/>
              </a:lnSpc>
              <a:buFont typeface="Arial" panose="020B0604020202020204" pitchFamily="34" charset="0"/>
              <a:buChar char="•"/>
            </a:pPr>
            <a:r>
              <a:rPr lang="en-US" altLang="zh-CN" sz="2400" dirty="0" err="1">
                <a:latin typeface="Arial" panose="020B0604020202020204" pitchFamily="34" charset="0"/>
                <a:cs typeface="Arial" panose="020B0604020202020204" pitchFamily="34" charset="0"/>
              </a:rPr>
              <a:t>Kun</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Xu:</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hlinkClick r:id="rId5"/>
              </a:rPr>
              <a:t>xukun@tsinghua.edu.cn</a:t>
            </a:r>
            <a:endParaRPr lang="en-US" altLang="zh-CN" sz="2400" dirty="0">
              <a:latin typeface="Arial" panose="020B0604020202020204" pitchFamily="34" charset="0"/>
              <a:cs typeface="Arial" panose="020B0604020202020204" pitchFamily="34" charset="0"/>
            </a:endParaRPr>
          </a:p>
          <a:p>
            <a:pPr marL="742950" lvl="1" indent="-285750">
              <a:lnSpc>
                <a:spcPct val="150000"/>
              </a:lnSpc>
              <a:buFont typeface="Arial" panose="020B0604020202020204" pitchFamily="34" charset="0"/>
              <a:buChar char="•"/>
            </a:pPr>
            <a:r>
              <a:rPr lang="en-US" altLang="zh-CN" sz="2400" dirty="0" err="1">
                <a:latin typeface="Arial" panose="020B0604020202020204" pitchFamily="34" charset="0"/>
                <a:cs typeface="Arial" panose="020B0604020202020204" pitchFamily="34" charset="0"/>
              </a:rPr>
              <a:t>Jianchao</a:t>
            </a:r>
            <a:r>
              <a:rPr lang="en-US" altLang="zh-CN" sz="2400" dirty="0">
                <a:latin typeface="Arial" panose="020B0604020202020204" pitchFamily="34" charset="0"/>
                <a:cs typeface="Arial" panose="020B0604020202020204" pitchFamily="34" charset="0"/>
              </a:rPr>
              <a:t> Tan: </a:t>
            </a:r>
            <a:r>
              <a:rPr lang="en-US" altLang="zh-CN" sz="2400" dirty="0">
                <a:latin typeface="Arial" panose="020B0604020202020204" pitchFamily="34" charset="0"/>
                <a:cs typeface="Arial" panose="020B0604020202020204" pitchFamily="34" charset="0"/>
                <a:hlinkClick r:id="rId6"/>
              </a:rPr>
              <a:t>tanjianchaoustc@gmail.com</a:t>
            </a:r>
            <a:endParaRPr lang="en-US" altLang="zh-CN" sz="2400" dirty="0">
              <a:latin typeface="Arial" panose="020B0604020202020204" pitchFamily="34" charset="0"/>
              <a:cs typeface="Arial" panose="020B0604020202020204" pitchFamily="34" charset="0"/>
            </a:endParaRPr>
          </a:p>
          <a:p>
            <a:pPr marL="742950" lvl="1" indent="-285750">
              <a:lnSpc>
                <a:spcPct val="150000"/>
              </a:lnSpc>
              <a:buFont typeface="Arial" panose="020B0604020202020204" pitchFamily="34" charset="0"/>
              <a:buChar char="•"/>
            </a:pPr>
            <a:r>
              <a:rPr lang="en-US" altLang="zh-CN" sz="2400" dirty="0" err="1">
                <a:latin typeface="Arial" panose="020B0604020202020204" pitchFamily="34" charset="0"/>
                <a:cs typeface="Arial" panose="020B0604020202020204" pitchFamily="34" charset="0"/>
              </a:rPr>
              <a:t>Yotam</a:t>
            </a:r>
            <a:r>
              <a:rPr lang="en-US" altLang="zh-CN" sz="2400" dirty="0">
                <a:latin typeface="Arial" panose="020B0604020202020204" pitchFamily="34" charset="0"/>
                <a:cs typeface="Arial" panose="020B0604020202020204" pitchFamily="34" charset="0"/>
              </a:rPr>
              <a:t> </a:t>
            </a:r>
            <a:r>
              <a:rPr lang="en-US" altLang="zh-CN" sz="2400" dirty="0" err="1">
                <a:latin typeface="Arial" panose="020B0604020202020204" pitchFamily="34" charset="0"/>
                <a:cs typeface="Arial" panose="020B0604020202020204" pitchFamily="34" charset="0"/>
              </a:rPr>
              <a:t>Gingold</a:t>
            </a:r>
            <a:r>
              <a:rPr lang="en-US" altLang="zh-CN"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hlinkClick r:id="rId7"/>
              </a:rPr>
              <a:t>ygingold@gmu.edu</a:t>
            </a:r>
            <a:endParaRPr lang="en-US" altLang="zh-CN" sz="2400" dirty="0">
              <a:latin typeface="Arial" panose="020B0604020202020204" pitchFamily="34" charset="0"/>
              <a:cs typeface="Arial" panose="020B0604020202020204" pitchFamily="34" charset="0"/>
            </a:endParaRPr>
          </a:p>
        </p:txBody>
      </p:sp>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52988" y="2525455"/>
            <a:ext cx="2476190" cy="2476190"/>
          </a:xfrm>
          <a:prstGeom prst="rect">
            <a:avLst/>
          </a:prstGeom>
        </p:spPr>
      </p:pic>
      <p:sp>
        <p:nvSpPr>
          <p:cNvPr id="5" name="矩形 4"/>
          <p:cNvSpPr/>
          <p:nvPr/>
        </p:nvSpPr>
        <p:spPr>
          <a:xfrm>
            <a:off x="8052988" y="5066880"/>
            <a:ext cx="2476190" cy="461665"/>
          </a:xfrm>
          <a:prstGeom prst="rect">
            <a:avLst/>
          </a:prstGeom>
        </p:spPr>
        <p:txBody>
          <a:bodyPr wrap="square">
            <a:spAutoFit/>
          </a:bodyPr>
          <a:lstStyle/>
          <a:p>
            <a:pPr algn="ctr"/>
            <a:r>
              <a:rPr lang="en-US" altLang="zh-CN" sz="2400" dirty="0">
                <a:latin typeface="Arial" panose="020B0604020202020204" pitchFamily="34" charset="0"/>
                <a:cs typeface="Arial" panose="020B0604020202020204" pitchFamily="34" charset="0"/>
              </a:rPr>
              <a:t>Project page</a:t>
            </a:r>
            <a:endParaRPr lang="zh-CN"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1868512"/>
      </p:ext>
    </p:extLst>
  </p:cSld>
  <p:clrMapOvr>
    <a:masterClrMapping/>
  </p:clrMapOvr>
  <mc:AlternateContent xmlns:mc="http://schemas.openxmlformats.org/markup-compatibility/2006" xmlns:p14="http://schemas.microsoft.com/office/powerpoint/2010/main">
    <mc:Choice Requires="p14">
      <p:transition spd="slow" p14:dur="2000" advTm="12016"/>
    </mc:Choice>
    <mc:Fallback xmlns="">
      <p:transition spd="slow" advTm="1201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Background</a:t>
            </a:r>
            <a:endParaRPr lang="zh-CN" alt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9" name="内容占位符 2"/>
              <p:cNvSpPr>
                <a:spLocks noGrp="1"/>
              </p:cNvSpPr>
              <p:nvPr>
                <p:ph idx="1"/>
              </p:nvPr>
            </p:nvSpPr>
            <p:spPr>
              <a:xfrm>
                <a:off x="838200" y="1825625"/>
                <a:ext cx="10296526" cy="662253"/>
              </a:xfrm>
            </p:spPr>
            <p:txBody>
              <a:bodyPr>
                <a:normAutofit/>
              </a:bodyPr>
              <a:lstStyle/>
              <a:p>
                <a:r>
                  <a:rPr lang="en-US" altLang="zh-CN" dirty="0">
                    <a:latin typeface="Arial" panose="020B0604020202020204" pitchFamily="34" charset="0"/>
                    <a:cs typeface="Arial" panose="020B0604020202020204" pitchFamily="34" charset="0"/>
                  </a:rPr>
                  <a:t>Measurement of the convex hull-based palette </a:t>
                </a:r>
                <a14:m>
                  <m:oMath xmlns:m="http://schemas.openxmlformats.org/officeDocument/2006/math">
                    <m:r>
                      <m:rPr>
                        <m:sty m:val="p"/>
                      </m:rPr>
                      <a:rPr lang="en-US" altLang="zh-CN">
                        <a:latin typeface="Cambria Math" panose="02040503050406030204" pitchFamily="18" charset="0"/>
                      </a:rPr>
                      <m:t>V</m:t>
                    </m:r>
                  </m:oMath>
                </a14:m>
                <a:endParaRPr lang="en-US" altLang="zh-CN" b="1" dirty="0">
                  <a:latin typeface="Arial" panose="020B0604020202020204" pitchFamily="34" charset="0"/>
                  <a:cs typeface="Arial" panose="020B0604020202020204" pitchFamily="34" charset="0"/>
                </a:endParaRPr>
              </a:p>
            </p:txBody>
          </p:sp>
        </mc:Choice>
        <mc:Fallback xmlns="">
          <p:sp>
            <p:nvSpPr>
              <p:cNvPr id="99" name="内容占位符 2"/>
              <p:cNvSpPr>
                <a:spLocks noGrp="1" noRot="1" noChangeAspect="1" noMove="1" noResize="1" noEditPoints="1" noAdjustHandles="1" noChangeArrowheads="1" noChangeShapeType="1" noTextEdit="1"/>
              </p:cNvSpPr>
              <p:nvPr>
                <p:ph idx="1"/>
              </p:nvPr>
            </p:nvSpPr>
            <p:spPr>
              <a:xfrm>
                <a:off x="838200" y="1825625"/>
                <a:ext cx="10296526" cy="662253"/>
              </a:xfrm>
              <a:blipFill>
                <a:blip r:embed="rId6"/>
                <a:stretch>
                  <a:fillRect l="-1066" t="-1559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2" name="文本框 101"/>
              <p:cNvSpPr txBox="1"/>
              <p:nvPr/>
            </p:nvSpPr>
            <p:spPr>
              <a:xfrm>
                <a:off x="962374" y="3170380"/>
                <a:ext cx="4195820" cy="941155"/>
              </a:xfrm>
              <a:prstGeom prst="rect">
                <a:avLst/>
              </a:prstGeom>
              <a:noFill/>
              <a:ln w="19050">
                <a:solidFill>
                  <a:srgbClr val="C00000"/>
                </a:solidFill>
              </a:ln>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en-US" altLang="zh-CN" sz="2400" b="0" i="1" smtClean="0">
                          <a:latin typeface="Cambria Math" panose="02040503050406030204" pitchFamily="18" charset="0"/>
                        </a:rPr>
                        <m:t> </m:t>
                      </m:r>
                      <m:r>
                        <a:rPr lang="en-US" altLang="zh-CN" sz="2400" i="1" smtClean="0">
                          <a:latin typeface="Cambria Math" panose="02040503050406030204" pitchFamily="18" charset="0"/>
                        </a:rPr>
                        <m:t>𝑅</m:t>
                      </m:r>
                      <m:d>
                        <m:dPr>
                          <m:ctrlPr>
                            <a:rPr lang="en-US" altLang="zh-CN" sz="2400" i="1">
                              <a:latin typeface="Cambria Math" panose="02040503050406030204" pitchFamily="18" charset="0"/>
                            </a:rPr>
                          </m:ctrlPr>
                        </m:dPr>
                        <m:e>
                          <m:r>
                            <m:rPr>
                              <m:sty m:val="p"/>
                            </m:rPr>
                            <a:rPr lang="en-US" altLang="zh-CN" sz="2400">
                              <a:latin typeface="Cambria Math" panose="02040503050406030204" pitchFamily="18" charset="0"/>
                            </a:rPr>
                            <m:t>V</m:t>
                          </m:r>
                          <m:r>
                            <a:rPr lang="en-US" altLang="zh-CN" sz="2400" i="1" dirty="0">
                              <a:latin typeface="Cambria Math" panose="02040503050406030204" pitchFamily="18" charset="0"/>
                            </a:rPr>
                            <m:t>,</m:t>
                          </m:r>
                          <m:r>
                            <m:rPr>
                              <m:sty m:val="p"/>
                            </m:rPr>
                            <a:rPr lang="en-US" altLang="zh-CN" sz="2400" dirty="0">
                              <a:latin typeface="Cambria Math" panose="02040503050406030204" pitchFamily="18" charset="0"/>
                            </a:rPr>
                            <m:t>I</m:t>
                          </m:r>
                        </m:e>
                      </m:d>
                      <m:r>
                        <a:rPr lang="en-US" altLang="zh-CN" sz="2400" b="0" i="1" smtClean="0">
                          <a:latin typeface="Cambria Math" panose="02040503050406030204" pitchFamily="18" charset="0"/>
                        </a:rPr>
                        <m:t>=</m:t>
                      </m:r>
                      <m:f>
                        <m:fPr>
                          <m:ctrlPr>
                            <a:rPr lang="zh-CN" altLang="en-US" sz="2400" i="1" dirty="0">
                              <a:latin typeface="Cambria Math" panose="02040503050406030204" pitchFamily="18" charset="0"/>
                            </a:rPr>
                          </m:ctrlPr>
                        </m:fPr>
                        <m:num>
                          <m:r>
                            <a:rPr lang="en-US" altLang="zh-CN" sz="2400" i="1" dirty="0">
                              <a:latin typeface="Cambria Math" panose="02040503050406030204" pitchFamily="18" charset="0"/>
                            </a:rPr>
                            <m:t>1</m:t>
                          </m:r>
                        </m:num>
                        <m:den>
                          <m:r>
                            <a:rPr lang="en-US" altLang="zh-CN" sz="2400" i="1" dirty="0" smtClean="0">
                              <a:latin typeface="Cambria Math" panose="02040503050406030204" pitchFamily="18" charset="0"/>
                            </a:rPr>
                            <m:t>|</m:t>
                          </m:r>
                          <m:r>
                            <m:rPr>
                              <m:sty m:val="p"/>
                            </m:rPr>
                            <a:rPr lang="en-US" altLang="zh-CN" sz="2400" b="0" i="0" dirty="0" smtClean="0">
                              <a:latin typeface="Cambria Math" panose="02040503050406030204" pitchFamily="18" charset="0"/>
                            </a:rPr>
                            <m:t>I</m:t>
                          </m:r>
                          <m:r>
                            <a:rPr lang="en-US" altLang="zh-CN" sz="2400" i="1" dirty="0">
                              <a:latin typeface="Cambria Math" panose="02040503050406030204" pitchFamily="18" charset="0"/>
                            </a:rPr>
                            <m:t>|</m:t>
                          </m:r>
                        </m:den>
                      </m:f>
                      <m:nary>
                        <m:naryPr>
                          <m:chr m:val="∑"/>
                          <m:supHide m:val="on"/>
                          <m:ctrlPr>
                            <a:rPr lang="en-US" altLang="zh-CN" sz="2400" i="1" dirty="0" smtClean="0">
                              <a:latin typeface="Cambria Math" panose="02040503050406030204" pitchFamily="18" charset="0"/>
                            </a:rPr>
                          </m:ctrlPr>
                        </m:naryPr>
                        <m:sub>
                          <m:r>
                            <m:rPr>
                              <m:sty m:val="p"/>
                              <m:brk m:alnAt="7"/>
                            </m:rPr>
                            <a:rPr lang="en-US" altLang="zh-CN" sz="2400" i="1" dirty="0">
                              <a:latin typeface="Cambria Math" panose="02040503050406030204" pitchFamily="18" charset="0"/>
                            </a:rPr>
                            <m:t>p</m:t>
                          </m:r>
                          <m:r>
                            <a:rPr lang="en-US" altLang="zh-CN" sz="2400" i="1" dirty="0" smtClean="0">
                              <a:latin typeface="Cambria Math" panose="02040503050406030204" pitchFamily="18" charset="0"/>
                              <a:ea typeface="Cambria Math" panose="02040503050406030204" pitchFamily="18" charset="0"/>
                            </a:rPr>
                            <m:t>∈</m:t>
                          </m:r>
                          <m:r>
                            <m:rPr>
                              <m:sty m:val="p"/>
                            </m:rPr>
                            <a:rPr lang="en-US" altLang="zh-CN" sz="2400" dirty="0">
                              <a:latin typeface="Cambria Math" panose="02040503050406030204" pitchFamily="18" charset="0"/>
                            </a:rPr>
                            <m:t>I</m:t>
                          </m:r>
                        </m:sub>
                        <m:sup/>
                        <m:e>
                          <m:r>
                            <a:rPr lang="en-US" altLang="zh-CN" sz="2400" b="0" i="1" dirty="0" smtClean="0">
                              <a:latin typeface="Cambria Math" panose="02040503050406030204" pitchFamily="18" charset="0"/>
                            </a:rPr>
                            <m:t>||</m:t>
                          </m:r>
                          <m:r>
                            <m:rPr>
                              <m:sty m:val="p"/>
                            </m:rPr>
                            <a:rPr lang="en-US" altLang="zh-CN" sz="2400" b="0" i="0" dirty="0" smtClean="0">
                              <a:latin typeface="Cambria Math" panose="02040503050406030204" pitchFamily="18" charset="0"/>
                            </a:rPr>
                            <m:t>p</m:t>
                          </m:r>
                          <m:r>
                            <a:rPr lang="en-US" altLang="zh-CN" sz="2400" b="0" i="1" dirty="0" smtClean="0">
                              <a:latin typeface="Cambria Math" panose="02040503050406030204" pitchFamily="18" charset="0"/>
                            </a:rPr>
                            <m:t> −</m:t>
                          </m:r>
                          <m:r>
                            <a:rPr lang="en-US" altLang="zh-CN" sz="2400" b="0" i="1" dirty="0" smtClean="0">
                              <a:latin typeface="Cambria Math" panose="02040503050406030204" pitchFamily="18" charset="0"/>
                            </a:rPr>
                            <m:t>𝑝𝑟𝑜𝑗</m:t>
                          </m:r>
                          <m:r>
                            <a:rPr lang="en-US" altLang="zh-CN" sz="2400" b="0" i="1" dirty="0" smtClean="0">
                              <a:latin typeface="Cambria Math" panose="02040503050406030204" pitchFamily="18" charset="0"/>
                            </a:rPr>
                            <m:t>(</m:t>
                          </m:r>
                          <m:r>
                            <m:rPr>
                              <m:sty m:val="p"/>
                            </m:rPr>
                            <a:rPr lang="en-US" altLang="zh-CN" sz="2400" b="0" i="0" dirty="0" smtClean="0">
                              <a:latin typeface="Cambria Math" panose="02040503050406030204" pitchFamily="18" charset="0"/>
                            </a:rPr>
                            <m:t>p</m:t>
                          </m:r>
                          <m:r>
                            <a:rPr lang="en-US" altLang="zh-CN" sz="2400" b="0" i="1" dirty="0" smtClean="0">
                              <a:latin typeface="Cambria Math" panose="02040503050406030204" pitchFamily="18" charset="0"/>
                            </a:rPr>
                            <m:t>)||</m:t>
                          </m:r>
                        </m:e>
                      </m:nary>
                    </m:oMath>
                  </m:oMathPara>
                </a14:m>
                <a:endParaRPr lang="zh-CN" altLang="en-US" sz="2400" dirty="0">
                  <a:latin typeface="Arial" panose="020B0604020202020204" pitchFamily="34" charset="0"/>
                  <a:cs typeface="Arial" panose="020B0604020202020204" pitchFamily="34" charset="0"/>
                </a:endParaRPr>
              </a:p>
            </p:txBody>
          </p:sp>
        </mc:Choice>
        <mc:Fallback xmlns="">
          <p:sp>
            <p:nvSpPr>
              <p:cNvPr id="102" name="文本框 101"/>
              <p:cNvSpPr txBox="1">
                <a:spLocks noRot="1" noChangeAspect="1" noMove="1" noResize="1" noEditPoints="1" noAdjustHandles="1" noChangeArrowheads="1" noChangeShapeType="1" noTextEdit="1"/>
              </p:cNvSpPr>
              <p:nvPr/>
            </p:nvSpPr>
            <p:spPr>
              <a:xfrm>
                <a:off x="962374" y="3170380"/>
                <a:ext cx="4195820" cy="941155"/>
              </a:xfrm>
              <a:prstGeom prst="rect">
                <a:avLst/>
              </a:prstGeom>
              <a:blipFill>
                <a:blip r:embed="rId7"/>
                <a:stretch>
                  <a:fillRect/>
                </a:stretch>
              </a:blipFill>
              <a:ln w="19050">
                <a:solidFill>
                  <a:srgbClr val="C00000"/>
                </a:solidFill>
              </a:ln>
            </p:spPr>
            <p:txBody>
              <a:bodyPr/>
              <a:lstStyle/>
              <a:p>
                <a:r>
                  <a:rPr lang="zh-CN" altLang="en-US">
                    <a:noFill/>
                  </a:rPr>
                  <a:t> </a:t>
                </a:r>
              </a:p>
            </p:txBody>
          </p:sp>
        </mc:Fallback>
      </mc:AlternateContent>
      <p:sp>
        <p:nvSpPr>
          <p:cNvPr id="103" name="Rectangle 26"/>
          <p:cNvSpPr/>
          <p:nvPr/>
        </p:nvSpPr>
        <p:spPr>
          <a:xfrm>
            <a:off x="870179" y="2557218"/>
            <a:ext cx="4259440" cy="477054"/>
          </a:xfrm>
          <a:prstGeom prst="rect">
            <a:avLst/>
          </a:prstGeom>
        </p:spPr>
        <p:txBody>
          <a:bodyPr wrap="square">
            <a:spAutoFit/>
          </a:bodyPr>
          <a:lstStyle/>
          <a:p>
            <a:pPr marL="342900" indent="-342900">
              <a:buFont typeface="Wingdings" panose="05000000000000000000" pitchFamily="2" charset="2"/>
              <a:buChar char="Ø"/>
            </a:pPr>
            <a:r>
              <a:rPr lang="en-US" altLang="zh-CN" sz="2500" kern="0" dirty="0">
                <a:latin typeface="Arial" panose="020B0604020202020204" pitchFamily="34" charset="0"/>
                <a:ea typeface="ＭＳ Ｐゴシック"/>
                <a:cs typeface="Arial" panose="020B0604020202020204" pitchFamily="34" charset="0"/>
              </a:rPr>
              <a:t>Reconstruction  accuracy</a:t>
            </a:r>
            <a:endParaRPr lang="en-US" sz="25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1" name="文本框 110"/>
              <p:cNvSpPr txBox="1"/>
              <p:nvPr/>
            </p:nvSpPr>
            <p:spPr>
              <a:xfrm>
                <a:off x="6351058" y="3192855"/>
                <a:ext cx="3678767" cy="896207"/>
              </a:xfrm>
              <a:prstGeom prst="rect">
                <a:avLst/>
              </a:prstGeom>
              <a:noFill/>
              <a:ln w="19050">
                <a:solidFill>
                  <a:srgbClr val="00B050"/>
                </a:solidFill>
              </a:ln>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en-US" altLang="zh-CN" sz="2400" b="0" i="1" smtClean="0">
                          <a:latin typeface="Cambria Math" panose="02040503050406030204" pitchFamily="18" charset="0"/>
                        </a:rPr>
                        <m:t> </m:t>
                      </m:r>
                      <m:r>
                        <a:rPr lang="en-US" altLang="zh-CN" sz="2400" b="0" i="1" smtClean="0">
                          <a:latin typeface="Cambria Math" panose="02040503050406030204" pitchFamily="18" charset="0"/>
                        </a:rPr>
                        <m:t>𝐶</m:t>
                      </m:r>
                      <m:d>
                        <m:dPr>
                          <m:ctrlPr>
                            <a:rPr lang="en-US" altLang="zh-CN" sz="2400" i="1">
                              <a:latin typeface="Cambria Math" panose="02040503050406030204" pitchFamily="18" charset="0"/>
                            </a:rPr>
                          </m:ctrlPr>
                        </m:dPr>
                        <m:e>
                          <m:r>
                            <m:rPr>
                              <m:sty m:val="p"/>
                            </m:rPr>
                            <a:rPr lang="en-US" altLang="zh-CN" sz="2400">
                              <a:latin typeface="Cambria Math" panose="02040503050406030204" pitchFamily="18" charset="0"/>
                            </a:rPr>
                            <m:t>V</m:t>
                          </m:r>
                          <m:r>
                            <a:rPr lang="en-US" altLang="zh-CN" sz="2400" i="1" dirty="0">
                              <a:latin typeface="Cambria Math" panose="02040503050406030204" pitchFamily="18" charset="0"/>
                            </a:rPr>
                            <m:t>,</m:t>
                          </m:r>
                          <m:r>
                            <m:rPr>
                              <m:sty m:val="p"/>
                            </m:rPr>
                            <a:rPr lang="en-US" altLang="zh-CN" sz="2400" dirty="0">
                              <a:latin typeface="Cambria Math" panose="02040503050406030204" pitchFamily="18" charset="0"/>
                            </a:rPr>
                            <m:t>I</m:t>
                          </m:r>
                        </m:e>
                      </m:d>
                      <m:r>
                        <a:rPr lang="en-US" altLang="zh-CN" sz="2400" b="0" i="1" smtClean="0">
                          <a:latin typeface="Cambria Math" panose="02040503050406030204" pitchFamily="18" charset="0"/>
                        </a:rPr>
                        <m:t>=</m:t>
                      </m:r>
                      <m:f>
                        <m:fPr>
                          <m:ctrlPr>
                            <a:rPr lang="zh-CN" altLang="en-US" sz="2400" i="1" dirty="0">
                              <a:latin typeface="Cambria Math" panose="02040503050406030204" pitchFamily="18" charset="0"/>
                            </a:rPr>
                          </m:ctrlPr>
                        </m:fPr>
                        <m:num>
                          <m:r>
                            <a:rPr lang="en-US" altLang="zh-CN" sz="2400" i="1" dirty="0">
                              <a:latin typeface="Cambria Math" panose="02040503050406030204" pitchFamily="18" charset="0"/>
                            </a:rPr>
                            <m:t>1</m:t>
                          </m:r>
                        </m:num>
                        <m:den>
                          <m:r>
                            <a:rPr lang="en-US" altLang="zh-CN" sz="2400" i="1" dirty="0" smtClean="0">
                              <a:latin typeface="Cambria Math" panose="02040503050406030204" pitchFamily="18" charset="0"/>
                            </a:rPr>
                            <m:t>|</m:t>
                          </m:r>
                          <m:r>
                            <m:rPr>
                              <m:sty m:val="p"/>
                            </m:rPr>
                            <a:rPr lang="en-US" altLang="zh-CN" sz="2400">
                              <a:latin typeface="Cambria Math" panose="02040503050406030204" pitchFamily="18" charset="0"/>
                            </a:rPr>
                            <m:t>V</m:t>
                          </m:r>
                          <m:r>
                            <a:rPr lang="en-US" altLang="zh-CN" sz="2400" i="1" dirty="0">
                              <a:latin typeface="Cambria Math" panose="02040503050406030204" pitchFamily="18" charset="0"/>
                            </a:rPr>
                            <m:t>|</m:t>
                          </m:r>
                        </m:den>
                      </m:f>
                      <m:nary>
                        <m:naryPr>
                          <m:chr m:val="∑"/>
                          <m:supHide m:val="on"/>
                          <m:ctrlPr>
                            <a:rPr lang="en-US" altLang="zh-CN" sz="2400" i="1" dirty="0" smtClean="0">
                              <a:latin typeface="Cambria Math" panose="02040503050406030204" pitchFamily="18" charset="0"/>
                            </a:rPr>
                          </m:ctrlPr>
                        </m:naryPr>
                        <m:sub>
                          <m:r>
                            <m:rPr>
                              <m:sty m:val="p"/>
                              <m:brk m:alnAt="7"/>
                            </m:rPr>
                            <a:rPr lang="en-US" altLang="zh-CN" sz="2400" b="0" i="0" dirty="0" smtClean="0">
                              <a:latin typeface="Cambria Math" panose="02040503050406030204" pitchFamily="18" charset="0"/>
                            </a:rPr>
                            <m:t>v</m:t>
                          </m:r>
                          <m:r>
                            <m:rPr>
                              <m:brk m:alnAt="7"/>
                            </m:rPr>
                            <a:rPr lang="en-US" altLang="zh-CN" sz="2400" i="1" dirty="0" smtClean="0">
                              <a:latin typeface="Cambria Math" panose="02040503050406030204" pitchFamily="18" charset="0"/>
                              <a:ea typeface="Cambria Math" panose="02040503050406030204" pitchFamily="18" charset="0"/>
                            </a:rPr>
                            <m:t>∈</m:t>
                          </m:r>
                          <m:r>
                            <m:rPr>
                              <m:sty m:val="p"/>
                            </m:rPr>
                            <a:rPr lang="en-US" altLang="zh-CN" sz="2400">
                              <a:latin typeface="Cambria Math" panose="02040503050406030204" pitchFamily="18" charset="0"/>
                            </a:rPr>
                            <m:t>V</m:t>
                          </m:r>
                        </m:sub>
                        <m:sup/>
                        <m:e>
                          <m:r>
                            <a:rPr lang="en-US" altLang="zh-CN" sz="2400" b="0" i="1" dirty="0" smtClean="0">
                              <a:latin typeface="Cambria Math" panose="02040503050406030204" pitchFamily="18" charset="0"/>
                            </a:rPr>
                            <m:t>||</m:t>
                          </m:r>
                          <m:r>
                            <m:rPr>
                              <m:sty m:val="p"/>
                            </m:rPr>
                            <a:rPr lang="en-US" altLang="zh-CN" sz="2400" b="0" i="0" dirty="0" smtClean="0">
                              <a:latin typeface="Cambria Math" panose="02040503050406030204" pitchFamily="18" charset="0"/>
                            </a:rPr>
                            <m:t>v</m:t>
                          </m:r>
                          <m:r>
                            <a:rPr lang="en-US" altLang="zh-CN" sz="2400" b="0" i="1" dirty="0" smtClean="0">
                              <a:latin typeface="Cambria Math" panose="02040503050406030204" pitchFamily="18" charset="0"/>
                            </a:rPr>
                            <m:t> −</m:t>
                          </m:r>
                          <m:sSub>
                            <m:sSubPr>
                              <m:ctrlPr>
                                <a:rPr lang="en-US" altLang="zh-CN" sz="2400" i="1" dirty="0">
                                  <a:latin typeface="Cambria Math" panose="02040503050406030204" pitchFamily="18" charset="0"/>
                                </a:rPr>
                              </m:ctrlPr>
                            </m:sSubPr>
                            <m:e>
                              <m:r>
                                <m:rPr>
                                  <m:sty m:val="p"/>
                                </m:rPr>
                                <a:rPr lang="en-US" altLang="zh-CN" sz="2400" b="0" i="0" dirty="0" smtClean="0">
                                  <a:latin typeface="Cambria Math" panose="02040503050406030204" pitchFamily="18" charset="0"/>
                                </a:rPr>
                                <m:t>v</m:t>
                              </m:r>
                            </m:e>
                            <m:sub>
                              <m:r>
                                <a:rPr lang="en-US" altLang="zh-CN" sz="2400" b="0" i="1" dirty="0" smtClean="0">
                                  <a:latin typeface="Cambria Math" panose="02040503050406030204" pitchFamily="18" charset="0"/>
                                </a:rPr>
                                <m:t>𝑐</m:t>
                              </m:r>
                            </m:sub>
                          </m:sSub>
                          <m:r>
                            <a:rPr lang="en-US" altLang="zh-CN" sz="2400" b="0" i="1" dirty="0" smtClean="0">
                              <a:latin typeface="Cambria Math" panose="02040503050406030204" pitchFamily="18" charset="0"/>
                            </a:rPr>
                            <m:t>||</m:t>
                          </m:r>
                        </m:e>
                      </m:nary>
                    </m:oMath>
                  </m:oMathPara>
                </a14:m>
                <a:endParaRPr lang="zh-CN" altLang="en-US" sz="2400" dirty="0">
                  <a:latin typeface="Arial" panose="020B0604020202020204" pitchFamily="34" charset="0"/>
                  <a:cs typeface="Arial" panose="020B0604020202020204" pitchFamily="34" charset="0"/>
                </a:endParaRPr>
              </a:p>
            </p:txBody>
          </p:sp>
        </mc:Choice>
        <mc:Fallback xmlns="">
          <p:sp>
            <p:nvSpPr>
              <p:cNvPr id="111" name="文本框 110"/>
              <p:cNvSpPr txBox="1">
                <a:spLocks noRot="1" noChangeAspect="1" noMove="1" noResize="1" noEditPoints="1" noAdjustHandles="1" noChangeArrowheads="1" noChangeShapeType="1" noTextEdit="1"/>
              </p:cNvSpPr>
              <p:nvPr/>
            </p:nvSpPr>
            <p:spPr>
              <a:xfrm>
                <a:off x="6351058" y="3192855"/>
                <a:ext cx="3678767" cy="896207"/>
              </a:xfrm>
              <a:prstGeom prst="rect">
                <a:avLst/>
              </a:prstGeom>
              <a:blipFill>
                <a:blip r:embed="rId8"/>
                <a:stretch>
                  <a:fillRect/>
                </a:stretch>
              </a:blipFill>
              <a:ln w="19050">
                <a:solidFill>
                  <a:srgbClr val="00B050"/>
                </a:solidFill>
              </a:ln>
            </p:spPr>
            <p:txBody>
              <a:bodyPr/>
              <a:lstStyle/>
              <a:p>
                <a:r>
                  <a:rPr lang="zh-CN" altLang="en-US">
                    <a:noFill/>
                  </a:rPr>
                  <a:t> </a:t>
                </a:r>
              </a:p>
            </p:txBody>
          </p:sp>
        </mc:Fallback>
      </mc:AlternateContent>
      <p:sp>
        <p:nvSpPr>
          <p:cNvPr id="112" name="Rectangle 26"/>
          <p:cNvSpPr/>
          <p:nvPr/>
        </p:nvSpPr>
        <p:spPr>
          <a:xfrm>
            <a:off x="6233183" y="2572238"/>
            <a:ext cx="4425863" cy="477054"/>
          </a:xfrm>
          <a:prstGeom prst="rect">
            <a:avLst/>
          </a:prstGeom>
        </p:spPr>
        <p:txBody>
          <a:bodyPr wrap="square">
            <a:spAutoFit/>
          </a:bodyPr>
          <a:lstStyle/>
          <a:p>
            <a:pPr marL="342900" indent="-342900">
              <a:buFont typeface="Wingdings" panose="05000000000000000000" pitchFamily="2" charset="2"/>
              <a:buChar char="Ø"/>
            </a:pPr>
            <a:r>
              <a:rPr lang="en-US" sz="2500" kern="0" dirty="0">
                <a:latin typeface="Arial" panose="020B0604020202020204" pitchFamily="34" charset="0"/>
                <a:ea typeface="ＭＳ Ｐゴシック"/>
                <a:cs typeface="Arial" panose="020B0604020202020204" pitchFamily="34" charset="0"/>
              </a:rPr>
              <a:t> </a:t>
            </a:r>
            <a:r>
              <a:rPr lang="en-US" altLang="zh-CN" sz="2500" kern="0" dirty="0">
                <a:latin typeface="Arial" panose="020B0604020202020204" pitchFamily="34" charset="0"/>
                <a:ea typeface="ＭＳ Ｐゴシック"/>
                <a:cs typeface="Arial" panose="020B0604020202020204" pitchFamily="34" charset="0"/>
              </a:rPr>
              <a:t>Compactness</a:t>
            </a:r>
            <a:endParaRPr lang="en-US" sz="2500" dirty="0">
              <a:latin typeface="Arial" panose="020B0604020202020204" pitchFamily="34" charset="0"/>
              <a:cs typeface="Arial" panose="020B0604020202020204" pitchFamily="34" charset="0"/>
            </a:endParaRPr>
          </a:p>
        </p:txBody>
      </p:sp>
      <p:pic>
        <p:nvPicPr>
          <p:cNvPr id="3" name="图片 2"/>
          <p:cNvPicPr>
            <a:picLocks noChangeAspect="1"/>
          </p:cNvPicPr>
          <p:nvPr/>
        </p:nvPicPr>
        <p:blipFill>
          <a:blip r:embed="rId9"/>
          <a:stretch>
            <a:fillRect/>
          </a:stretch>
        </p:blipFill>
        <p:spPr>
          <a:xfrm>
            <a:off x="1293091" y="4498032"/>
            <a:ext cx="4009735" cy="2163984"/>
          </a:xfrm>
          <a:prstGeom prst="rect">
            <a:avLst/>
          </a:prstGeom>
        </p:spPr>
      </p:pic>
      <p:pic>
        <p:nvPicPr>
          <p:cNvPr id="4" name="图片 3"/>
          <p:cNvPicPr>
            <a:picLocks noChangeAspect="1"/>
          </p:cNvPicPr>
          <p:nvPr/>
        </p:nvPicPr>
        <p:blipFill>
          <a:blip r:embed="rId10"/>
          <a:stretch>
            <a:fillRect/>
          </a:stretch>
        </p:blipFill>
        <p:spPr>
          <a:xfrm>
            <a:off x="6405693" y="4187736"/>
            <a:ext cx="3320203" cy="2464756"/>
          </a:xfrm>
          <a:prstGeom prst="rect">
            <a:avLst/>
          </a:prstGeom>
        </p:spPr>
      </p:pic>
    </p:spTree>
    <p:custDataLst>
      <p:tags r:id="rId1"/>
    </p:custDataLst>
    <p:extLst>
      <p:ext uri="{BB962C8B-B14F-4D97-AF65-F5344CB8AC3E}">
        <p14:creationId xmlns:p14="http://schemas.microsoft.com/office/powerpoint/2010/main" val="403463724"/>
      </p:ext>
    </p:extLst>
  </p:cSld>
  <p:clrMapOvr>
    <a:masterClrMapping/>
  </p:clrMapOvr>
  <mc:AlternateContent xmlns:mc="http://schemas.openxmlformats.org/markup-compatibility/2006" xmlns:p14="http://schemas.microsoft.com/office/powerpoint/2010/main">
    <mc:Choice Requires="p14">
      <p:transition spd="slow" p14:dur="2000" advTm="52148"/>
    </mc:Choice>
    <mc:Fallback xmlns="">
      <p:transition spd="slow" advTm="521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3" grpId="0"/>
      <p:bldP spid="111" grpId="0" animBg="1"/>
      <p:bldP spid="1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Background</a:t>
            </a:r>
            <a:endParaRPr lang="zh-CN" alt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文本框 10"/>
              <p:cNvSpPr txBox="1"/>
              <p:nvPr/>
            </p:nvSpPr>
            <p:spPr>
              <a:xfrm>
                <a:off x="2860259" y="5116920"/>
                <a:ext cx="5117334" cy="430887"/>
              </a:xfrm>
              <a:prstGeom prst="rect">
                <a:avLst/>
              </a:prstGeom>
              <a:noFill/>
              <a:ln w="28575">
                <a:solidFill>
                  <a:schemeClr val="bg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800" b="0" i="1" dirty="0" smtClean="0">
                          <a:latin typeface="Cambria Math" panose="02040503050406030204" pitchFamily="18" charset="0"/>
                        </a:rPr>
                        <m:t>𝐿</m:t>
                      </m:r>
                      <m:d>
                        <m:dPr>
                          <m:ctrlPr>
                            <a:rPr lang="en-US" altLang="zh-CN" sz="2800" i="1" dirty="0" smtClean="0">
                              <a:latin typeface="Cambria Math" panose="02040503050406030204" pitchFamily="18" charset="0"/>
                            </a:rPr>
                          </m:ctrlPr>
                        </m:dPr>
                        <m:e>
                          <m:r>
                            <m:rPr>
                              <m:sty m:val="p"/>
                            </m:rPr>
                            <a:rPr lang="en-US" altLang="zh-CN" sz="2800">
                              <a:latin typeface="Cambria Math" panose="02040503050406030204" pitchFamily="18" charset="0"/>
                            </a:rPr>
                            <m:t>V</m:t>
                          </m:r>
                          <m:r>
                            <a:rPr lang="en-US" altLang="zh-CN" sz="2800" i="1" dirty="0">
                              <a:latin typeface="Cambria Math" panose="02040503050406030204" pitchFamily="18" charset="0"/>
                            </a:rPr>
                            <m:t>,</m:t>
                          </m:r>
                          <m:r>
                            <m:rPr>
                              <m:sty m:val="p"/>
                            </m:rPr>
                            <a:rPr lang="en-US" altLang="zh-CN" sz="2800" dirty="0">
                              <a:latin typeface="Cambria Math" panose="02040503050406030204" pitchFamily="18" charset="0"/>
                            </a:rPr>
                            <m:t>I</m:t>
                          </m:r>
                        </m:e>
                      </m:d>
                      <m:r>
                        <a:rPr lang="en-US" altLang="zh-CN" sz="2800" b="0" i="1" smtClean="0">
                          <a:latin typeface="Cambria Math" panose="02040503050406030204" pitchFamily="18" charset="0"/>
                        </a:rPr>
                        <m:t>=</m:t>
                      </m:r>
                      <m:r>
                        <a:rPr lang="el-GR" altLang="zh-CN" sz="2800" b="0" i="1">
                          <a:latin typeface="Cambria Math" panose="02040503050406030204" pitchFamily="18" charset="0"/>
                        </a:rPr>
                        <m:t>𝜆</m:t>
                      </m:r>
                      <m:r>
                        <a:rPr lang="en-US" altLang="zh-CN" sz="2800" b="0" i="1" smtClean="0">
                          <a:latin typeface="Cambria Math" panose="02040503050406030204" pitchFamily="18" charset="0"/>
                        </a:rPr>
                        <m:t>𝑅</m:t>
                      </m:r>
                      <m:d>
                        <m:dPr>
                          <m:ctrlPr>
                            <a:rPr lang="en-US" altLang="zh-CN" sz="2800" i="1" smtClean="0">
                              <a:latin typeface="Cambria Math" panose="02040503050406030204" pitchFamily="18" charset="0"/>
                            </a:rPr>
                          </m:ctrlPr>
                        </m:dPr>
                        <m:e>
                          <m:r>
                            <m:rPr>
                              <m:sty m:val="p"/>
                            </m:rPr>
                            <a:rPr lang="en-US" altLang="zh-CN" sz="2800">
                              <a:latin typeface="Cambria Math" panose="02040503050406030204" pitchFamily="18" charset="0"/>
                            </a:rPr>
                            <m:t>V</m:t>
                          </m:r>
                          <m:r>
                            <a:rPr lang="en-US" altLang="zh-CN" sz="2800" i="1" dirty="0">
                              <a:latin typeface="Cambria Math" panose="02040503050406030204" pitchFamily="18" charset="0"/>
                            </a:rPr>
                            <m:t>,</m:t>
                          </m:r>
                          <m:r>
                            <m:rPr>
                              <m:sty m:val="p"/>
                            </m:rPr>
                            <a:rPr lang="en-US" altLang="zh-CN" sz="2800" dirty="0">
                              <a:latin typeface="Cambria Math" panose="02040503050406030204" pitchFamily="18" charset="0"/>
                            </a:rPr>
                            <m:t>I</m:t>
                          </m:r>
                        </m:e>
                      </m:d>
                      <m:r>
                        <a:rPr lang="en-US" altLang="zh-CN" sz="2800" b="0" i="1" dirty="0" smtClean="0">
                          <a:latin typeface="Cambria Math" panose="02040503050406030204" pitchFamily="18" charset="0"/>
                        </a:rPr>
                        <m:t>  +  </m:t>
                      </m:r>
                      <m:r>
                        <a:rPr lang="en-US" altLang="zh-CN" sz="2800" b="0" i="1" smtClean="0">
                          <a:latin typeface="Cambria Math" panose="02040503050406030204" pitchFamily="18" charset="0"/>
                        </a:rPr>
                        <m:t>𝐶</m:t>
                      </m:r>
                      <m:d>
                        <m:dPr>
                          <m:ctrlPr>
                            <a:rPr lang="en-US" altLang="zh-CN" sz="2800" i="1">
                              <a:latin typeface="Cambria Math" panose="02040503050406030204" pitchFamily="18" charset="0"/>
                            </a:rPr>
                          </m:ctrlPr>
                        </m:dPr>
                        <m:e>
                          <m:r>
                            <m:rPr>
                              <m:sty m:val="p"/>
                            </m:rPr>
                            <a:rPr lang="en-US" altLang="zh-CN" sz="2800">
                              <a:latin typeface="Cambria Math" panose="02040503050406030204" pitchFamily="18" charset="0"/>
                            </a:rPr>
                            <m:t>V</m:t>
                          </m:r>
                          <m:r>
                            <a:rPr lang="en-US" altLang="zh-CN" sz="2800" i="1" dirty="0">
                              <a:latin typeface="Cambria Math" panose="02040503050406030204" pitchFamily="18" charset="0"/>
                            </a:rPr>
                            <m:t>,</m:t>
                          </m:r>
                          <m:r>
                            <m:rPr>
                              <m:sty m:val="p"/>
                            </m:rPr>
                            <a:rPr lang="en-US" altLang="zh-CN" sz="2800" dirty="0">
                              <a:latin typeface="Cambria Math" panose="02040503050406030204" pitchFamily="18" charset="0"/>
                            </a:rPr>
                            <m:t>I</m:t>
                          </m:r>
                        </m:e>
                      </m:d>
                    </m:oMath>
                  </m:oMathPara>
                </a14:m>
                <a:endParaRPr lang="zh-CN" altLang="en-US" sz="2800" dirty="0">
                  <a:latin typeface="Arial" panose="020B0604020202020204" pitchFamily="34" charset="0"/>
                  <a:cs typeface="Arial" panose="020B0604020202020204" pitchFamily="34" charset="0"/>
                </a:endParaRPr>
              </a:p>
            </p:txBody>
          </p:sp>
        </mc:Choice>
        <mc:Fallback xmlns="">
          <p:sp>
            <p:nvSpPr>
              <p:cNvPr id="11" name="文本框 10"/>
              <p:cNvSpPr txBox="1">
                <a:spLocks noRot="1" noChangeAspect="1" noMove="1" noResize="1" noEditPoints="1" noAdjustHandles="1" noChangeArrowheads="1" noChangeShapeType="1" noTextEdit="1"/>
              </p:cNvSpPr>
              <p:nvPr/>
            </p:nvSpPr>
            <p:spPr>
              <a:xfrm>
                <a:off x="2860259" y="5116920"/>
                <a:ext cx="5117334" cy="430887"/>
              </a:xfrm>
              <a:prstGeom prst="rect">
                <a:avLst/>
              </a:prstGeom>
              <a:blipFill>
                <a:blip r:embed="rId6"/>
                <a:stretch>
                  <a:fillRect/>
                </a:stretch>
              </a:blipFill>
              <a:ln w="28575">
                <a:solidFill>
                  <a:schemeClr val="bg1"/>
                </a:solidFill>
              </a:ln>
            </p:spPr>
            <p:txBody>
              <a:bodyPr/>
              <a:lstStyle/>
              <a:p>
                <a:r>
                  <a:rPr lang="zh-CN" altLang="en-US">
                    <a:noFill/>
                  </a:rPr>
                  <a:t> </a:t>
                </a:r>
              </a:p>
            </p:txBody>
          </p:sp>
        </mc:Fallback>
      </mc:AlternateContent>
      <p:sp>
        <p:nvSpPr>
          <p:cNvPr id="13" name="右大括号 12"/>
          <p:cNvSpPr/>
          <p:nvPr/>
        </p:nvSpPr>
        <p:spPr>
          <a:xfrm rot="5400000">
            <a:off x="5146527" y="1898794"/>
            <a:ext cx="546395" cy="5334000"/>
          </a:xfrm>
          <a:prstGeom prst="rightBrace">
            <a:avLst>
              <a:gd name="adj1" fmla="val 83888"/>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内容占位符 2"/>
              <p:cNvSpPr>
                <a:spLocks noGrp="1"/>
              </p:cNvSpPr>
              <p:nvPr>
                <p:ph idx="1"/>
              </p:nvPr>
            </p:nvSpPr>
            <p:spPr>
              <a:xfrm>
                <a:off x="838200" y="1825625"/>
                <a:ext cx="10296526" cy="662253"/>
              </a:xfrm>
            </p:spPr>
            <p:txBody>
              <a:bodyPr>
                <a:normAutofit/>
              </a:bodyPr>
              <a:lstStyle/>
              <a:p>
                <a:r>
                  <a:rPr lang="en-US" altLang="zh-CN" dirty="0">
                    <a:latin typeface="Arial" panose="020B0604020202020204" pitchFamily="34" charset="0"/>
                    <a:cs typeface="Arial" panose="020B0604020202020204" pitchFamily="34" charset="0"/>
                  </a:rPr>
                  <a:t>Measurement of the convex hull-based palette </a:t>
                </a:r>
                <a14:m>
                  <m:oMath xmlns:m="http://schemas.openxmlformats.org/officeDocument/2006/math">
                    <m:r>
                      <m:rPr>
                        <m:sty m:val="p"/>
                      </m:rPr>
                      <a:rPr lang="en-US" altLang="zh-CN">
                        <a:latin typeface="Cambria Math" panose="02040503050406030204" pitchFamily="18" charset="0"/>
                      </a:rPr>
                      <m:t>V</m:t>
                    </m:r>
                  </m:oMath>
                </a14:m>
                <a:endParaRPr lang="en-US" altLang="zh-CN" b="1" dirty="0">
                  <a:latin typeface="Arial" panose="020B0604020202020204" pitchFamily="34" charset="0"/>
                  <a:cs typeface="Arial" panose="020B0604020202020204" pitchFamily="34" charset="0"/>
                </a:endParaRPr>
              </a:p>
            </p:txBody>
          </p:sp>
        </mc:Choice>
        <mc:Fallback xmlns="">
          <p:sp>
            <p:nvSpPr>
              <p:cNvPr id="16" name="内容占位符 2"/>
              <p:cNvSpPr>
                <a:spLocks noGrp="1" noRot="1" noChangeAspect="1" noMove="1" noResize="1" noEditPoints="1" noAdjustHandles="1" noChangeArrowheads="1" noChangeShapeType="1" noTextEdit="1"/>
              </p:cNvSpPr>
              <p:nvPr>
                <p:ph idx="1"/>
              </p:nvPr>
            </p:nvSpPr>
            <p:spPr>
              <a:xfrm>
                <a:off x="838200" y="1825625"/>
                <a:ext cx="10296526" cy="662253"/>
              </a:xfrm>
              <a:blipFill>
                <a:blip r:embed="rId7"/>
                <a:stretch>
                  <a:fillRect l="-1066" t="-15596"/>
                </a:stretch>
              </a:blipFill>
            </p:spPr>
            <p:txBody>
              <a:bodyPr/>
              <a:lstStyle/>
              <a:p>
                <a:r>
                  <a:rPr lang="zh-CN" altLang="en-US">
                    <a:noFill/>
                  </a:rPr>
                  <a:t> </a:t>
                </a:r>
              </a:p>
            </p:txBody>
          </p:sp>
        </mc:Fallback>
      </mc:AlternateContent>
      <p:sp>
        <p:nvSpPr>
          <p:cNvPr id="18" name="Rectangle 26"/>
          <p:cNvSpPr/>
          <p:nvPr/>
        </p:nvSpPr>
        <p:spPr>
          <a:xfrm>
            <a:off x="870179" y="2557218"/>
            <a:ext cx="4259440" cy="477054"/>
          </a:xfrm>
          <a:prstGeom prst="rect">
            <a:avLst/>
          </a:prstGeom>
        </p:spPr>
        <p:txBody>
          <a:bodyPr wrap="square">
            <a:spAutoFit/>
          </a:bodyPr>
          <a:lstStyle/>
          <a:p>
            <a:pPr marL="342900" indent="-342900">
              <a:buFont typeface="Wingdings" panose="05000000000000000000" pitchFamily="2" charset="2"/>
              <a:buChar char="Ø"/>
            </a:pPr>
            <a:r>
              <a:rPr lang="en-US" altLang="zh-CN" sz="2500" kern="0" dirty="0">
                <a:latin typeface="Arial" panose="020B0604020202020204" pitchFamily="34" charset="0"/>
                <a:ea typeface="ＭＳ Ｐゴシック"/>
                <a:cs typeface="Arial" panose="020B0604020202020204" pitchFamily="34" charset="0"/>
              </a:rPr>
              <a:t>Reconstruction  accuracy</a:t>
            </a:r>
            <a:endParaRPr lang="en-US" sz="2500" dirty="0">
              <a:latin typeface="Arial" panose="020B0604020202020204" pitchFamily="34" charset="0"/>
              <a:cs typeface="Arial" panose="020B0604020202020204" pitchFamily="34" charset="0"/>
            </a:endParaRPr>
          </a:p>
        </p:txBody>
      </p:sp>
      <p:sp>
        <p:nvSpPr>
          <p:cNvPr id="20" name="Rectangle 26"/>
          <p:cNvSpPr/>
          <p:nvPr/>
        </p:nvSpPr>
        <p:spPr>
          <a:xfrm>
            <a:off x="6233183" y="2572238"/>
            <a:ext cx="4425863" cy="477054"/>
          </a:xfrm>
          <a:prstGeom prst="rect">
            <a:avLst/>
          </a:prstGeom>
        </p:spPr>
        <p:txBody>
          <a:bodyPr wrap="square">
            <a:spAutoFit/>
          </a:bodyPr>
          <a:lstStyle/>
          <a:p>
            <a:pPr marL="342900" indent="-342900">
              <a:buFont typeface="Wingdings" panose="05000000000000000000" pitchFamily="2" charset="2"/>
              <a:buChar char="Ø"/>
            </a:pPr>
            <a:r>
              <a:rPr lang="en-US" sz="2500" kern="0" dirty="0">
                <a:latin typeface="Arial" panose="020B0604020202020204" pitchFamily="34" charset="0"/>
                <a:ea typeface="ＭＳ Ｐゴシック"/>
                <a:cs typeface="Arial" panose="020B0604020202020204" pitchFamily="34" charset="0"/>
              </a:rPr>
              <a:t> </a:t>
            </a:r>
            <a:r>
              <a:rPr lang="en-US" altLang="zh-CN" sz="2500" kern="0" dirty="0">
                <a:latin typeface="Arial" panose="020B0604020202020204" pitchFamily="34" charset="0"/>
                <a:ea typeface="ＭＳ Ｐゴシック"/>
                <a:cs typeface="Arial" panose="020B0604020202020204" pitchFamily="34" charset="0"/>
              </a:rPr>
              <a:t>Compactness</a:t>
            </a:r>
            <a:endParaRPr lang="en-US" sz="2500" dirty="0">
              <a:latin typeface="Arial" panose="020B0604020202020204" pitchFamily="34" charset="0"/>
              <a:cs typeface="Arial" panose="020B0604020202020204" pitchFamily="34" charset="0"/>
            </a:endParaRPr>
          </a:p>
        </p:txBody>
      </p:sp>
      <p:sp>
        <p:nvSpPr>
          <p:cNvPr id="21" name="Rectangle 26"/>
          <p:cNvSpPr/>
          <p:nvPr/>
        </p:nvSpPr>
        <p:spPr>
          <a:xfrm>
            <a:off x="2860259" y="5868628"/>
            <a:ext cx="5226466" cy="477054"/>
          </a:xfrm>
          <a:prstGeom prst="rect">
            <a:avLst/>
          </a:prstGeom>
        </p:spPr>
        <p:txBody>
          <a:bodyPr wrap="square">
            <a:spAutoFit/>
          </a:bodyPr>
          <a:lstStyle/>
          <a:p>
            <a:pPr algn="ctr"/>
            <a:r>
              <a:rPr lang="en-US" sz="2500" kern="0" dirty="0">
                <a:latin typeface="Arial" panose="020B0604020202020204" pitchFamily="34" charset="0"/>
                <a:ea typeface="ＭＳ Ｐゴシック"/>
                <a:cs typeface="Arial" panose="020B0604020202020204" pitchFamily="34" charset="0"/>
              </a:rPr>
              <a:t> I</a:t>
            </a:r>
            <a:r>
              <a:rPr lang="en-US" altLang="zh-CN" sz="2500" kern="0" dirty="0">
                <a:latin typeface="Arial" panose="020B0604020202020204" pitchFamily="34" charset="0"/>
                <a:ea typeface="ＭＳ Ｐゴシック"/>
                <a:cs typeface="Arial" panose="020B0604020202020204" pitchFamily="34" charset="0"/>
              </a:rPr>
              <a:t>mage palette overall loss</a:t>
            </a:r>
            <a:endParaRPr lang="en-US" sz="25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文本框 21"/>
              <p:cNvSpPr txBox="1"/>
              <p:nvPr/>
            </p:nvSpPr>
            <p:spPr>
              <a:xfrm>
                <a:off x="962374" y="3170380"/>
                <a:ext cx="4195820" cy="941155"/>
              </a:xfrm>
              <a:prstGeom prst="rect">
                <a:avLst/>
              </a:prstGeom>
              <a:noFill/>
              <a:ln w="19050">
                <a:solidFill>
                  <a:srgbClr val="C00000"/>
                </a:solidFill>
              </a:ln>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en-US" altLang="zh-CN" sz="2400" b="0" i="1" smtClean="0">
                          <a:latin typeface="Cambria Math" panose="02040503050406030204" pitchFamily="18" charset="0"/>
                        </a:rPr>
                        <m:t> </m:t>
                      </m:r>
                      <m:r>
                        <a:rPr lang="en-US" altLang="zh-CN" sz="2400" i="1" smtClean="0">
                          <a:latin typeface="Cambria Math" panose="02040503050406030204" pitchFamily="18" charset="0"/>
                        </a:rPr>
                        <m:t>𝑅</m:t>
                      </m:r>
                      <m:d>
                        <m:dPr>
                          <m:ctrlPr>
                            <a:rPr lang="en-US" altLang="zh-CN" sz="2400" i="1">
                              <a:latin typeface="Cambria Math" panose="02040503050406030204" pitchFamily="18" charset="0"/>
                            </a:rPr>
                          </m:ctrlPr>
                        </m:dPr>
                        <m:e>
                          <m:r>
                            <m:rPr>
                              <m:sty m:val="p"/>
                            </m:rPr>
                            <a:rPr lang="en-US" altLang="zh-CN" sz="2400">
                              <a:latin typeface="Cambria Math" panose="02040503050406030204" pitchFamily="18" charset="0"/>
                            </a:rPr>
                            <m:t>V</m:t>
                          </m:r>
                          <m:r>
                            <a:rPr lang="en-US" altLang="zh-CN" sz="2400" i="1" dirty="0">
                              <a:latin typeface="Cambria Math" panose="02040503050406030204" pitchFamily="18" charset="0"/>
                            </a:rPr>
                            <m:t>,</m:t>
                          </m:r>
                          <m:r>
                            <m:rPr>
                              <m:sty m:val="p"/>
                            </m:rPr>
                            <a:rPr lang="en-US" altLang="zh-CN" sz="2400" dirty="0">
                              <a:latin typeface="Cambria Math" panose="02040503050406030204" pitchFamily="18" charset="0"/>
                            </a:rPr>
                            <m:t>I</m:t>
                          </m:r>
                        </m:e>
                      </m:d>
                      <m:r>
                        <a:rPr lang="en-US" altLang="zh-CN" sz="2400" b="0" i="1" smtClean="0">
                          <a:latin typeface="Cambria Math" panose="02040503050406030204" pitchFamily="18" charset="0"/>
                        </a:rPr>
                        <m:t>=</m:t>
                      </m:r>
                      <m:f>
                        <m:fPr>
                          <m:ctrlPr>
                            <a:rPr lang="zh-CN" altLang="en-US" sz="2400" i="1" dirty="0">
                              <a:latin typeface="Cambria Math" panose="02040503050406030204" pitchFamily="18" charset="0"/>
                            </a:rPr>
                          </m:ctrlPr>
                        </m:fPr>
                        <m:num>
                          <m:r>
                            <a:rPr lang="en-US" altLang="zh-CN" sz="2400" i="1" dirty="0">
                              <a:latin typeface="Cambria Math" panose="02040503050406030204" pitchFamily="18" charset="0"/>
                            </a:rPr>
                            <m:t>1</m:t>
                          </m:r>
                        </m:num>
                        <m:den>
                          <m:r>
                            <a:rPr lang="en-US" altLang="zh-CN" sz="2400" i="1" dirty="0" smtClean="0">
                              <a:latin typeface="Cambria Math" panose="02040503050406030204" pitchFamily="18" charset="0"/>
                            </a:rPr>
                            <m:t>|</m:t>
                          </m:r>
                          <m:r>
                            <m:rPr>
                              <m:sty m:val="p"/>
                            </m:rPr>
                            <a:rPr lang="en-US" altLang="zh-CN" sz="2400" b="0" i="0" dirty="0" smtClean="0">
                              <a:latin typeface="Cambria Math" panose="02040503050406030204" pitchFamily="18" charset="0"/>
                            </a:rPr>
                            <m:t>I</m:t>
                          </m:r>
                          <m:r>
                            <a:rPr lang="en-US" altLang="zh-CN" sz="2400" i="1" dirty="0">
                              <a:latin typeface="Cambria Math" panose="02040503050406030204" pitchFamily="18" charset="0"/>
                            </a:rPr>
                            <m:t>|</m:t>
                          </m:r>
                        </m:den>
                      </m:f>
                      <m:nary>
                        <m:naryPr>
                          <m:chr m:val="∑"/>
                          <m:supHide m:val="on"/>
                          <m:ctrlPr>
                            <a:rPr lang="en-US" altLang="zh-CN" sz="2400" i="1" dirty="0" smtClean="0">
                              <a:latin typeface="Cambria Math" panose="02040503050406030204" pitchFamily="18" charset="0"/>
                            </a:rPr>
                          </m:ctrlPr>
                        </m:naryPr>
                        <m:sub>
                          <m:r>
                            <m:rPr>
                              <m:sty m:val="p"/>
                              <m:brk m:alnAt="7"/>
                            </m:rPr>
                            <a:rPr lang="en-US" altLang="zh-CN" sz="2400" i="1" dirty="0">
                              <a:latin typeface="Cambria Math" panose="02040503050406030204" pitchFamily="18" charset="0"/>
                            </a:rPr>
                            <m:t>p</m:t>
                          </m:r>
                          <m:r>
                            <a:rPr lang="en-US" altLang="zh-CN" sz="2400" i="1" dirty="0" smtClean="0">
                              <a:latin typeface="Cambria Math" panose="02040503050406030204" pitchFamily="18" charset="0"/>
                              <a:ea typeface="Cambria Math" panose="02040503050406030204" pitchFamily="18" charset="0"/>
                            </a:rPr>
                            <m:t>∈</m:t>
                          </m:r>
                          <m:r>
                            <m:rPr>
                              <m:sty m:val="p"/>
                            </m:rPr>
                            <a:rPr lang="en-US" altLang="zh-CN" sz="2400" dirty="0">
                              <a:latin typeface="Cambria Math" panose="02040503050406030204" pitchFamily="18" charset="0"/>
                            </a:rPr>
                            <m:t>I</m:t>
                          </m:r>
                        </m:sub>
                        <m:sup/>
                        <m:e>
                          <m:r>
                            <a:rPr lang="en-US" altLang="zh-CN" sz="2400" b="0" i="1" dirty="0" smtClean="0">
                              <a:latin typeface="Cambria Math" panose="02040503050406030204" pitchFamily="18" charset="0"/>
                            </a:rPr>
                            <m:t>||</m:t>
                          </m:r>
                          <m:r>
                            <m:rPr>
                              <m:sty m:val="p"/>
                            </m:rPr>
                            <a:rPr lang="en-US" altLang="zh-CN" sz="2400" b="0" i="0" dirty="0" smtClean="0">
                              <a:latin typeface="Cambria Math" panose="02040503050406030204" pitchFamily="18" charset="0"/>
                            </a:rPr>
                            <m:t>p</m:t>
                          </m:r>
                          <m:r>
                            <a:rPr lang="en-US" altLang="zh-CN" sz="2400" b="0" i="1" dirty="0" smtClean="0">
                              <a:latin typeface="Cambria Math" panose="02040503050406030204" pitchFamily="18" charset="0"/>
                            </a:rPr>
                            <m:t> −</m:t>
                          </m:r>
                          <m:r>
                            <a:rPr lang="en-US" altLang="zh-CN" sz="2400" b="0" i="1" dirty="0" smtClean="0">
                              <a:latin typeface="Cambria Math" panose="02040503050406030204" pitchFamily="18" charset="0"/>
                            </a:rPr>
                            <m:t>𝑝𝑟𝑜𝑗</m:t>
                          </m:r>
                          <m:r>
                            <a:rPr lang="en-US" altLang="zh-CN" sz="2400" b="0" i="1" dirty="0" smtClean="0">
                              <a:latin typeface="Cambria Math" panose="02040503050406030204" pitchFamily="18" charset="0"/>
                            </a:rPr>
                            <m:t>(</m:t>
                          </m:r>
                          <m:r>
                            <m:rPr>
                              <m:sty m:val="p"/>
                            </m:rPr>
                            <a:rPr lang="en-US" altLang="zh-CN" sz="2400" b="0" i="0" dirty="0" smtClean="0">
                              <a:latin typeface="Cambria Math" panose="02040503050406030204" pitchFamily="18" charset="0"/>
                            </a:rPr>
                            <m:t>p</m:t>
                          </m:r>
                          <m:r>
                            <a:rPr lang="en-US" altLang="zh-CN" sz="2400" b="0" i="1" dirty="0" smtClean="0">
                              <a:latin typeface="Cambria Math" panose="02040503050406030204" pitchFamily="18" charset="0"/>
                            </a:rPr>
                            <m:t>)||</m:t>
                          </m:r>
                        </m:e>
                      </m:nary>
                    </m:oMath>
                  </m:oMathPara>
                </a14:m>
                <a:endParaRPr lang="zh-CN" altLang="en-US" sz="2400" dirty="0">
                  <a:latin typeface="Arial" panose="020B0604020202020204" pitchFamily="34" charset="0"/>
                  <a:cs typeface="Arial" panose="020B0604020202020204" pitchFamily="34" charset="0"/>
                </a:endParaRPr>
              </a:p>
            </p:txBody>
          </p:sp>
        </mc:Choice>
        <mc:Fallback xmlns="">
          <p:sp>
            <p:nvSpPr>
              <p:cNvPr id="22" name="文本框 21"/>
              <p:cNvSpPr txBox="1">
                <a:spLocks noRot="1" noChangeAspect="1" noMove="1" noResize="1" noEditPoints="1" noAdjustHandles="1" noChangeArrowheads="1" noChangeShapeType="1" noTextEdit="1"/>
              </p:cNvSpPr>
              <p:nvPr/>
            </p:nvSpPr>
            <p:spPr>
              <a:xfrm>
                <a:off x="962374" y="3170380"/>
                <a:ext cx="4195820" cy="941155"/>
              </a:xfrm>
              <a:prstGeom prst="rect">
                <a:avLst/>
              </a:prstGeom>
              <a:blipFill>
                <a:blip r:embed="rId8"/>
                <a:stretch>
                  <a:fillRect/>
                </a:stretch>
              </a:blipFill>
              <a:ln w="19050">
                <a:solidFill>
                  <a:srgbClr val="C00000"/>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文本框 23"/>
              <p:cNvSpPr txBox="1"/>
              <p:nvPr/>
            </p:nvSpPr>
            <p:spPr>
              <a:xfrm>
                <a:off x="6351058" y="3192855"/>
                <a:ext cx="3678767" cy="896207"/>
              </a:xfrm>
              <a:prstGeom prst="rect">
                <a:avLst/>
              </a:prstGeom>
              <a:noFill/>
              <a:ln w="19050">
                <a:solidFill>
                  <a:srgbClr val="00B050"/>
                </a:solidFill>
              </a:ln>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en-US" altLang="zh-CN" sz="2400" b="0" i="1" smtClean="0">
                          <a:latin typeface="Cambria Math" panose="02040503050406030204" pitchFamily="18" charset="0"/>
                        </a:rPr>
                        <m:t> </m:t>
                      </m:r>
                      <m:r>
                        <a:rPr lang="en-US" altLang="zh-CN" sz="2400" b="0" i="1" smtClean="0">
                          <a:latin typeface="Cambria Math" panose="02040503050406030204" pitchFamily="18" charset="0"/>
                        </a:rPr>
                        <m:t>𝐶</m:t>
                      </m:r>
                      <m:d>
                        <m:dPr>
                          <m:ctrlPr>
                            <a:rPr lang="en-US" altLang="zh-CN" sz="2400" i="1">
                              <a:latin typeface="Cambria Math" panose="02040503050406030204" pitchFamily="18" charset="0"/>
                            </a:rPr>
                          </m:ctrlPr>
                        </m:dPr>
                        <m:e>
                          <m:r>
                            <m:rPr>
                              <m:sty m:val="p"/>
                            </m:rPr>
                            <a:rPr lang="en-US" altLang="zh-CN" sz="2400">
                              <a:latin typeface="Cambria Math" panose="02040503050406030204" pitchFamily="18" charset="0"/>
                            </a:rPr>
                            <m:t>V</m:t>
                          </m:r>
                          <m:r>
                            <a:rPr lang="en-US" altLang="zh-CN" sz="2400" i="1" dirty="0">
                              <a:latin typeface="Cambria Math" panose="02040503050406030204" pitchFamily="18" charset="0"/>
                            </a:rPr>
                            <m:t>,</m:t>
                          </m:r>
                          <m:r>
                            <m:rPr>
                              <m:sty m:val="p"/>
                            </m:rPr>
                            <a:rPr lang="en-US" altLang="zh-CN" sz="2400" dirty="0">
                              <a:latin typeface="Cambria Math" panose="02040503050406030204" pitchFamily="18" charset="0"/>
                            </a:rPr>
                            <m:t>I</m:t>
                          </m:r>
                        </m:e>
                      </m:d>
                      <m:r>
                        <a:rPr lang="en-US" altLang="zh-CN" sz="2400" b="0" i="1" smtClean="0">
                          <a:latin typeface="Cambria Math" panose="02040503050406030204" pitchFamily="18" charset="0"/>
                        </a:rPr>
                        <m:t>=</m:t>
                      </m:r>
                      <m:f>
                        <m:fPr>
                          <m:ctrlPr>
                            <a:rPr lang="zh-CN" altLang="en-US" sz="2400" i="1" dirty="0">
                              <a:latin typeface="Cambria Math" panose="02040503050406030204" pitchFamily="18" charset="0"/>
                            </a:rPr>
                          </m:ctrlPr>
                        </m:fPr>
                        <m:num>
                          <m:r>
                            <a:rPr lang="en-US" altLang="zh-CN" sz="2400" i="1" dirty="0">
                              <a:latin typeface="Cambria Math" panose="02040503050406030204" pitchFamily="18" charset="0"/>
                            </a:rPr>
                            <m:t>1</m:t>
                          </m:r>
                        </m:num>
                        <m:den>
                          <m:r>
                            <a:rPr lang="en-US" altLang="zh-CN" sz="2400" i="1" dirty="0" smtClean="0">
                              <a:latin typeface="Cambria Math" panose="02040503050406030204" pitchFamily="18" charset="0"/>
                            </a:rPr>
                            <m:t>|</m:t>
                          </m:r>
                          <m:r>
                            <m:rPr>
                              <m:sty m:val="p"/>
                            </m:rPr>
                            <a:rPr lang="en-US" altLang="zh-CN" sz="2400">
                              <a:latin typeface="Cambria Math" panose="02040503050406030204" pitchFamily="18" charset="0"/>
                            </a:rPr>
                            <m:t>V</m:t>
                          </m:r>
                          <m:r>
                            <a:rPr lang="en-US" altLang="zh-CN" sz="2400" i="1" dirty="0">
                              <a:latin typeface="Cambria Math" panose="02040503050406030204" pitchFamily="18" charset="0"/>
                            </a:rPr>
                            <m:t>|</m:t>
                          </m:r>
                        </m:den>
                      </m:f>
                      <m:nary>
                        <m:naryPr>
                          <m:chr m:val="∑"/>
                          <m:supHide m:val="on"/>
                          <m:ctrlPr>
                            <a:rPr lang="en-US" altLang="zh-CN" sz="2400" i="1" dirty="0" smtClean="0">
                              <a:latin typeface="Cambria Math" panose="02040503050406030204" pitchFamily="18" charset="0"/>
                            </a:rPr>
                          </m:ctrlPr>
                        </m:naryPr>
                        <m:sub>
                          <m:r>
                            <m:rPr>
                              <m:sty m:val="p"/>
                              <m:brk m:alnAt="7"/>
                            </m:rPr>
                            <a:rPr lang="en-US" altLang="zh-CN" sz="2400" b="0" i="0" dirty="0" smtClean="0">
                              <a:latin typeface="Cambria Math" panose="02040503050406030204" pitchFamily="18" charset="0"/>
                            </a:rPr>
                            <m:t>v</m:t>
                          </m:r>
                          <m:r>
                            <m:rPr>
                              <m:brk m:alnAt="7"/>
                            </m:rPr>
                            <a:rPr lang="en-US" altLang="zh-CN" sz="2400" i="1" dirty="0" smtClean="0">
                              <a:latin typeface="Cambria Math" panose="02040503050406030204" pitchFamily="18" charset="0"/>
                              <a:ea typeface="Cambria Math" panose="02040503050406030204" pitchFamily="18" charset="0"/>
                            </a:rPr>
                            <m:t>∈</m:t>
                          </m:r>
                          <m:r>
                            <m:rPr>
                              <m:sty m:val="p"/>
                            </m:rPr>
                            <a:rPr lang="en-US" altLang="zh-CN" sz="2400">
                              <a:latin typeface="Cambria Math" panose="02040503050406030204" pitchFamily="18" charset="0"/>
                            </a:rPr>
                            <m:t>V</m:t>
                          </m:r>
                        </m:sub>
                        <m:sup/>
                        <m:e>
                          <m:r>
                            <a:rPr lang="en-US" altLang="zh-CN" sz="2400" b="0" i="1" dirty="0" smtClean="0">
                              <a:latin typeface="Cambria Math" panose="02040503050406030204" pitchFamily="18" charset="0"/>
                            </a:rPr>
                            <m:t>||</m:t>
                          </m:r>
                          <m:r>
                            <m:rPr>
                              <m:sty m:val="p"/>
                            </m:rPr>
                            <a:rPr lang="en-US" altLang="zh-CN" sz="2400" b="0" i="0" dirty="0" smtClean="0">
                              <a:latin typeface="Cambria Math" panose="02040503050406030204" pitchFamily="18" charset="0"/>
                            </a:rPr>
                            <m:t>v</m:t>
                          </m:r>
                          <m:r>
                            <a:rPr lang="en-US" altLang="zh-CN" sz="2400" b="0" i="1" dirty="0" smtClean="0">
                              <a:latin typeface="Cambria Math" panose="02040503050406030204" pitchFamily="18" charset="0"/>
                            </a:rPr>
                            <m:t> −</m:t>
                          </m:r>
                          <m:sSub>
                            <m:sSubPr>
                              <m:ctrlPr>
                                <a:rPr lang="en-US" altLang="zh-CN" sz="2400" i="1" dirty="0">
                                  <a:latin typeface="Cambria Math" panose="02040503050406030204" pitchFamily="18" charset="0"/>
                                </a:rPr>
                              </m:ctrlPr>
                            </m:sSubPr>
                            <m:e>
                              <m:r>
                                <m:rPr>
                                  <m:sty m:val="p"/>
                                </m:rPr>
                                <a:rPr lang="en-US" altLang="zh-CN" sz="2400" b="0" i="0" dirty="0" smtClean="0">
                                  <a:latin typeface="Cambria Math" panose="02040503050406030204" pitchFamily="18" charset="0"/>
                                </a:rPr>
                                <m:t>v</m:t>
                              </m:r>
                            </m:e>
                            <m:sub>
                              <m:r>
                                <a:rPr lang="en-US" altLang="zh-CN" sz="2400" b="0" i="1" dirty="0" smtClean="0">
                                  <a:latin typeface="Cambria Math" panose="02040503050406030204" pitchFamily="18" charset="0"/>
                                </a:rPr>
                                <m:t>𝑐</m:t>
                              </m:r>
                            </m:sub>
                          </m:sSub>
                          <m:r>
                            <a:rPr lang="en-US" altLang="zh-CN" sz="2400" b="0" i="1" dirty="0" smtClean="0">
                              <a:latin typeface="Cambria Math" panose="02040503050406030204" pitchFamily="18" charset="0"/>
                            </a:rPr>
                            <m:t>||</m:t>
                          </m:r>
                        </m:e>
                      </m:nary>
                    </m:oMath>
                  </m:oMathPara>
                </a14:m>
                <a:endParaRPr lang="zh-CN" altLang="en-US" sz="2400" dirty="0">
                  <a:latin typeface="Arial" panose="020B0604020202020204" pitchFamily="34" charset="0"/>
                  <a:cs typeface="Arial" panose="020B0604020202020204" pitchFamily="34" charset="0"/>
                </a:endParaRPr>
              </a:p>
            </p:txBody>
          </p:sp>
        </mc:Choice>
        <mc:Fallback xmlns="">
          <p:sp>
            <p:nvSpPr>
              <p:cNvPr id="24" name="文本框 23"/>
              <p:cNvSpPr txBox="1">
                <a:spLocks noRot="1" noChangeAspect="1" noMove="1" noResize="1" noEditPoints="1" noAdjustHandles="1" noChangeArrowheads="1" noChangeShapeType="1" noTextEdit="1"/>
              </p:cNvSpPr>
              <p:nvPr/>
            </p:nvSpPr>
            <p:spPr>
              <a:xfrm>
                <a:off x="6351058" y="3192855"/>
                <a:ext cx="3678767" cy="896207"/>
              </a:xfrm>
              <a:prstGeom prst="rect">
                <a:avLst/>
              </a:prstGeom>
              <a:blipFill>
                <a:blip r:embed="rId9"/>
                <a:stretch>
                  <a:fillRect/>
                </a:stretch>
              </a:blipFill>
              <a:ln w="19050">
                <a:solidFill>
                  <a:srgbClr val="00B050"/>
                </a:solidFill>
              </a:ln>
            </p:spPr>
            <p:txBody>
              <a:bodyPr/>
              <a:lstStyle/>
              <a:p>
                <a:r>
                  <a:rPr lang="zh-CN" altLang="en-US">
                    <a:noFill/>
                  </a:rPr>
                  <a:t> </a:t>
                </a:r>
              </a:p>
            </p:txBody>
          </p:sp>
        </mc:Fallback>
      </mc:AlternateContent>
    </p:spTree>
    <p:custDataLst>
      <p:tags r:id="rId1"/>
    </p:custDataLst>
    <p:extLst>
      <p:ext uri="{BB962C8B-B14F-4D97-AF65-F5344CB8AC3E}">
        <p14:creationId xmlns:p14="http://schemas.microsoft.com/office/powerpoint/2010/main" val="250695468"/>
      </p:ext>
    </p:extLst>
  </p:cSld>
  <p:clrMapOvr>
    <a:masterClrMapping/>
  </p:clrMapOvr>
  <mc:AlternateContent xmlns:mc="http://schemas.openxmlformats.org/markup-compatibility/2006" xmlns:p14="http://schemas.microsoft.com/office/powerpoint/2010/main">
    <mc:Choice Requires="p14">
      <p:transition spd="slow" p14:dur="2000" advTm="23066"/>
    </mc:Choice>
    <mc:Fallback xmlns="">
      <p:transition spd="slow" advTm="230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Our main idea</a:t>
            </a:r>
            <a:endParaRPr lang="zh-CN" altLang="en-US"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838200" y="1825625"/>
            <a:ext cx="10515600" cy="602532"/>
          </a:xfrm>
        </p:spPr>
        <p:txBody>
          <a:bodyPr>
            <a:normAutofit fontScale="92500"/>
          </a:bodyPr>
          <a:lstStyle/>
          <a:p>
            <a:r>
              <a:rPr lang="en-US" altLang="zh-CN" dirty="0">
                <a:latin typeface="Arial" panose="020B0604020202020204" pitchFamily="34" charset="0"/>
                <a:cs typeface="Arial" panose="020B0604020202020204" pitchFamily="34" charset="0"/>
              </a:rPr>
              <a:t>Extend the convex hull-based image recoloring to video scenarios</a:t>
            </a:r>
            <a:endParaRPr lang="zh-CN" altLang="en-US" dirty="0">
              <a:latin typeface="Arial" panose="020B0604020202020204" pitchFamily="34" charset="0"/>
              <a:cs typeface="Arial" panose="020B0604020202020204" pitchFamily="34" charset="0"/>
            </a:endParaRPr>
          </a:p>
          <a:p>
            <a:endParaRPr lang="zh-CN" altLang="en-US" dirty="0">
              <a:latin typeface="Arial" panose="020B0604020202020204" pitchFamily="34" charset="0"/>
              <a:cs typeface="Arial" panose="020B0604020202020204" pitchFamily="34" charset="0"/>
            </a:endParaRPr>
          </a:p>
        </p:txBody>
      </p:sp>
      <p:grpSp>
        <p:nvGrpSpPr>
          <p:cNvPr id="24" name="组合 23"/>
          <p:cNvGrpSpPr/>
          <p:nvPr/>
        </p:nvGrpSpPr>
        <p:grpSpPr>
          <a:xfrm>
            <a:off x="2057400" y="2398282"/>
            <a:ext cx="7467600" cy="1924345"/>
            <a:chOff x="2255277" y="2360182"/>
            <a:chExt cx="7467600" cy="1924345"/>
          </a:xfrm>
        </p:grpSpPr>
        <p:pic>
          <p:nvPicPr>
            <p:cNvPr id="5" name="Picture 3" descr="tree-screenshot-trimmed.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30360" y="2448993"/>
              <a:ext cx="1554627" cy="1411114"/>
            </a:xfrm>
            <a:prstGeom prst="rect">
              <a:avLst/>
            </a:prstGeom>
            <a:noFill/>
            <a:ln w="25400">
              <a:solidFill>
                <a:srgbClr val="888888"/>
              </a:solidFill>
              <a:miter lim="4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descr="tree.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2194" y="2448683"/>
              <a:ext cx="1957633" cy="1382962"/>
            </a:xfrm>
            <a:prstGeom prst="rect">
              <a:avLst/>
            </a:prstGeom>
            <a:noFill/>
            <a:ln w="6350">
              <a:solidFill>
                <a:srgbClr val="000000"/>
              </a:solidFill>
              <a:miter lim="4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文本框 10"/>
            <p:cNvSpPr txBox="1"/>
            <p:nvPr/>
          </p:nvSpPr>
          <p:spPr>
            <a:xfrm>
              <a:off x="2412195" y="3884417"/>
              <a:ext cx="2319962" cy="400110"/>
            </a:xfrm>
            <a:prstGeom prst="rect">
              <a:avLst/>
            </a:prstGeom>
            <a:noFill/>
          </p:spPr>
          <p:txBody>
            <a:bodyPr wrap="square" rtlCol="0">
              <a:spAutoFit/>
            </a:bodyPr>
            <a:lstStyle/>
            <a:p>
              <a:pPr algn="ctr"/>
              <a:r>
                <a:rPr lang="en-US" altLang="zh-CN" sz="2000" dirty="0">
                  <a:latin typeface="Arial" panose="020B0604020202020204" pitchFamily="34" charset="0"/>
                  <a:cs typeface="Arial" panose="020B0604020202020204" pitchFamily="34" charset="0"/>
                </a:rPr>
                <a:t>RGB image</a:t>
              </a:r>
              <a:endParaRPr lang="zh-CN" altLang="en-US" sz="2000" dirty="0">
                <a:latin typeface="Arial" panose="020B0604020202020204" pitchFamily="34" charset="0"/>
                <a:cs typeface="Arial" panose="020B0604020202020204" pitchFamily="34" charset="0"/>
              </a:endParaRPr>
            </a:p>
          </p:txBody>
        </p:sp>
        <p:sp>
          <p:nvSpPr>
            <p:cNvPr id="12" name="文本框 11"/>
            <p:cNvSpPr txBox="1"/>
            <p:nvPr/>
          </p:nvSpPr>
          <p:spPr>
            <a:xfrm>
              <a:off x="6299348" y="3884417"/>
              <a:ext cx="3348090" cy="400110"/>
            </a:xfrm>
            <a:prstGeom prst="rect">
              <a:avLst/>
            </a:prstGeom>
            <a:noFill/>
          </p:spPr>
          <p:txBody>
            <a:bodyPr wrap="square" rtlCol="0">
              <a:spAutoFit/>
            </a:bodyPr>
            <a:lstStyle/>
            <a:p>
              <a:pPr algn="ctr"/>
              <a:r>
                <a:rPr lang="en-US" altLang="zh-CN" sz="2000" dirty="0">
                  <a:latin typeface="Arial" panose="020B0604020202020204" pitchFamily="34" charset="0"/>
                  <a:cs typeface="Arial" panose="020B0604020202020204" pitchFamily="34" charset="0"/>
                </a:rPr>
                <a:t>Palette (RGB 3D geometry)</a:t>
              </a:r>
              <a:endParaRPr lang="zh-CN" altLang="en-US" sz="2000" dirty="0">
                <a:latin typeface="Arial" panose="020B0604020202020204" pitchFamily="34" charset="0"/>
                <a:cs typeface="Arial" panose="020B0604020202020204" pitchFamily="34" charset="0"/>
              </a:endParaRPr>
            </a:p>
          </p:txBody>
        </p:sp>
        <p:pic>
          <p:nvPicPr>
            <p:cNvPr id="20" name="Picture 2" descr="page80image7129520">
              <a:extLst>
                <a:ext uri="{FF2B5EF4-FFF2-40B4-BE49-F238E27FC236}">
                  <a16:creationId xmlns:a16="http://schemas.microsoft.com/office/drawing/2014/main" id="{16AA92D4-E7D7-BE49-B4F5-149054D6831A}"/>
                </a:ext>
              </a:extLst>
            </p:cNvPr>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73349" y="3006538"/>
              <a:ext cx="1831356" cy="249199"/>
            </a:xfrm>
            <a:prstGeom prst="rect">
              <a:avLst/>
            </a:prstGeom>
            <a:noFill/>
            <a:extLst>
              <a:ext uri="{909E8E84-426E-40DD-AFC4-6F175D3DCCD1}">
                <a14:hiddenFill xmlns:a14="http://schemas.microsoft.com/office/drawing/2010/main">
                  <a:solidFill>
                    <a:srgbClr val="FFFFFF"/>
                  </a:solidFill>
                </a14:hiddenFill>
              </a:ext>
            </a:extLst>
          </p:spPr>
        </p:pic>
        <p:sp>
          <p:nvSpPr>
            <p:cNvPr id="22" name="矩形 21"/>
            <p:cNvSpPr/>
            <p:nvPr/>
          </p:nvSpPr>
          <p:spPr>
            <a:xfrm>
              <a:off x="2255277" y="2360182"/>
              <a:ext cx="7467600" cy="1924345"/>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Arial" panose="020B0604020202020204" pitchFamily="34" charset="0"/>
                <a:cs typeface="Arial" panose="020B0604020202020204" pitchFamily="34" charset="0"/>
              </a:endParaRPr>
            </a:p>
          </p:txBody>
        </p:sp>
      </p:grpSp>
      <p:grpSp>
        <p:nvGrpSpPr>
          <p:cNvPr id="25" name="组合 24"/>
          <p:cNvGrpSpPr/>
          <p:nvPr/>
        </p:nvGrpSpPr>
        <p:grpSpPr>
          <a:xfrm>
            <a:off x="2057400" y="4563265"/>
            <a:ext cx="7467600" cy="1921884"/>
            <a:chOff x="2255277" y="4601365"/>
            <a:chExt cx="7467600" cy="1921884"/>
          </a:xfrm>
        </p:grpSpPr>
        <p:pic>
          <p:nvPicPr>
            <p:cNvPr id="9" name="Picture 4" descr="tree.png"/>
            <p:cNvPicPr>
              <a:picLocks noChangeAspect="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12196" y="4692405"/>
              <a:ext cx="1957631" cy="1388891"/>
            </a:xfrm>
            <a:prstGeom prst="rect">
              <a:avLst/>
            </a:prstGeom>
            <a:noFill/>
            <a:ln w="6350">
              <a:solidFill>
                <a:srgbClr val="000000"/>
              </a:solidFill>
              <a:miter lim="4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5">
              <a:extLst>
                <a:ext uri="{FF2B5EF4-FFF2-40B4-BE49-F238E27FC236}">
                  <a16:creationId xmlns:a16="http://schemas.microsoft.com/office/drawing/2014/main" id="{EB4A7CD0-F7CD-E34F-82FB-B1DE081532F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714" b="95238" l="10000" r="90000">
                          <a14:foregroundMark x1="16250" y1="33810" x2="65000" y2="6190"/>
                          <a14:foregroundMark x1="49583" y1="61905" x2="41250" y2="62857"/>
                          <a14:foregroundMark x1="81250" y1="78095" x2="28750" y2="88095"/>
                          <a14:foregroundMark x1="70833" y1="58571" x2="70833" y2="58571"/>
                          <a14:foregroundMark x1="16250" y1="47619" x2="80000" y2="34762"/>
                          <a14:foregroundMark x1="77500" y1="29048" x2="13333" y2="45714"/>
                          <a14:foregroundMark x1="52083" y1="69048" x2="41667" y2="69524"/>
                          <a14:foregroundMark x1="63333" y1="69048" x2="63333" y2="69048"/>
                          <a14:foregroundMark x1="17917" y1="51905" x2="14583" y2="41905"/>
                          <a14:foregroundMark x1="62917" y1="87619" x2="22500" y2="95238"/>
                          <a14:foregroundMark x1="36250" y1="53810" x2="68750" y2="67143"/>
                          <a14:foregroundMark x1="61250" y1="55714" x2="59583" y2="78095"/>
                          <a14:foregroundMark x1="49583" y1="55238" x2="49583" y2="80000"/>
                          <a14:foregroundMark x1="52083" y1="55714" x2="52083" y2="72857"/>
                          <a14:foregroundMark x1="35833" y1="54286" x2="35833" y2="76190"/>
                        </a14:backgroundRemoval>
                      </a14:imgEffect>
                    </a14:imgLayer>
                  </a14:imgProps>
                </a:ext>
              </a:extLst>
            </a:blip>
            <a:stretch>
              <a:fillRect/>
            </a:stretch>
          </p:blipFill>
          <p:spPr>
            <a:xfrm>
              <a:off x="2579941" y="4712855"/>
              <a:ext cx="1524000" cy="1333500"/>
            </a:xfrm>
            <a:prstGeom prst="rect">
              <a:avLst/>
            </a:prstGeom>
          </p:spPr>
        </p:pic>
        <p:sp>
          <p:nvSpPr>
            <p:cNvPr id="16" name="矩形 15"/>
            <p:cNvSpPr/>
            <p:nvPr/>
          </p:nvSpPr>
          <p:spPr>
            <a:xfrm>
              <a:off x="6974962" y="4692405"/>
              <a:ext cx="1571925" cy="1388891"/>
            </a:xfrm>
            <a:prstGeom prst="rect">
              <a:avLst/>
            </a:prstGeom>
            <a:solidFill>
              <a:schemeClr val="bg1"/>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sz="2000">
                <a:latin typeface="Arial" panose="020B0604020202020204" pitchFamily="34" charset="0"/>
                <a:cs typeface="Arial" panose="020B0604020202020204" pitchFamily="34" charset="0"/>
              </a:endParaRPr>
            </a:p>
          </p:txBody>
        </p:sp>
        <p:sp>
          <p:nvSpPr>
            <p:cNvPr id="17" name="Action Button: Help 38">
              <a:hlinkClick r:id="" action="ppaction://noaction" highlightClick="1"/>
              <a:extLst>
                <a:ext uri="{FF2B5EF4-FFF2-40B4-BE49-F238E27FC236}">
                  <a16:creationId xmlns:a16="http://schemas.microsoft.com/office/drawing/2014/main" id="{8F4D759F-3E20-D544-8020-B445DE5AAC40}"/>
                </a:ext>
              </a:extLst>
            </p:cNvPr>
            <p:cNvSpPr/>
            <p:nvPr/>
          </p:nvSpPr>
          <p:spPr>
            <a:xfrm>
              <a:off x="7286445" y="4862946"/>
              <a:ext cx="1017334" cy="1031777"/>
            </a:xfrm>
            <a:prstGeom prst="actionButtonHel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18" name="文本框 17"/>
            <p:cNvSpPr txBox="1"/>
            <p:nvPr/>
          </p:nvSpPr>
          <p:spPr>
            <a:xfrm>
              <a:off x="2412194" y="6097341"/>
              <a:ext cx="2319963" cy="400110"/>
            </a:xfrm>
            <a:prstGeom prst="rect">
              <a:avLst/>
            </a:prstGeom>
            <a:noFill/>
          </p:spPr>
          <p:txBody>
            <a:bodyPr wrap="square" rtlCol="0">
              <a:spAutoFit/>
            </a:bodyPr>
            <a:lstStyle/>
            <a:p>
              <a:pPr algn="ctr"/>
              <a:r>
                <a:rPr lang="en-US" altLang="zh-CN" sz="2000" dirty="0">
                  <a:latin typeface="Arial" panose="020B0604020202020204" pitchFamily="34" charset="0"/>
                  <a:cs typeface="Arial" panose="020B0604020202020204" pitchFamily="34" charset="0"/>
                </a:rPr>
                <a:t>RGBT video</a:t>
              </a:r>
              <a:endParaRPr lang="zh-CN" altLang="en-US" sz="2000" dirty="0">
                <a:latin typeface="Arial" panose="020B0604020202020204" pitchFamily="34" charset="0"/>
                <a:cs typeface="Arial" panose="020B0604020202020204" pitchFamily="34" charset="0"/>
              </a:endParaRPr>
            </a:p>
          </p:txBody>
        </p:sp>
        <p:sp>
          <p:nvSpPr>
            <p:cNvPr id="19" name="文本框 18"/>
            <p:cNvSpPr txBox="1"/>
            <p:nvPr/>
          </p:nvSpPr>
          <p:spPr>
            <a:xfrm>
              <a:off x="6207272" y="6123139"/>
              <a:ext cx="3440166" cy="400110"/>
            </a:xfrm>
            <a:prstGeom prst="rect">
              <a:avLst/>
            </a:prstGeom>
            <a:noFill/>
          </p:spPr>
          <p:txBody>
            <a:bodyPr wrap="square" rtlCol="0">
              <a:spAutoFit/>
            </a:bodyPr>
            <a:lstStyle/>
            <a:p>
              <a:pPr algn="ctr"/>
              <a:r>
                <a:rPr lang="en-US" altLang="zh-CN" sz="2000" dirty="0">
                  <a:latin typeface="Arial" panose="020B0604020202020204" pitchFamily="34" charset="0"/>
                  <a:cs typeface="Arial" panose="020B0604020202020204" pitchFamily="34" charset="0"/>
                </a:rPr>
                <a:t>Palette (RGBT 4D geometry)</a:t>
              </a:r>
              <a:endParaRPr lang="zh-CN" altLang="en-US" sz="2000" dirty="0">
                <a:latin typeface="Arial" panose="020B0604020202020204" pitchFamily="34" charset="0"/>
                <a:cs typeface="Arial" panose="020B0604020202020204" pitchFamily="34" charset="0"/>
              </a:endParaRPr>
            </a:p>
          </p:txBody>
        </p:sp>
        <p:pic>
          <p:nvPicPr>
            <p:cNvPr id="21" name="Picture 2" descr="page80image7129520">
              <a:extLst>
                <a:ext uri="{FF2B5EF4-FFF2-40B4-BE49-F238E27FC236}">
                  <a16:creationId xmlns:a16="http://schemas.microsoft.com/office/drawing/2014/main" id="{16AA92D4-E7D7-BE49-B4F5-149054D6831A}"/>
                </a:ext>
              </a:extLst>
            </p:cNvPr>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73349" y="5364346"/>
              <a:ext cx="1831356" cy="249199"/>
            </a:xfrm>
            <a:prstGeom prst="rect">
              <a:avLst/>
            </a:prstGeom>
            <a:noFill/>
            <a:extLst>
              <a:ext uri="{909E8E84-426E-40DD-AFC4-6F175D3DCCD1}">
                <a14:hiddenFill xmlns:a14="http://schemas.microsoft.com/office/drawing/2010/main">
                  <a:solidFill>
                    <a:srgbClr val="FFFFFF"/>
                  </a:solidFill>
                </a14:hiddenFill>
              </a:ext>
            </a:extLst>
          </p:spPr>
        </p:pic>
        <p:sp>
          <p:nvSpPr>
            <p:cNvPr id="23" name="矩形 22"/>
            <p:cNvSpPr/>
            <p:nvPr/>
          </p:nvSpPr>
          <p:spPr>
            <a:xfrm>
              <a:off x="2255277" y="4601365"/>
              <a:ext cx="7467600" cy="1903651"/>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Arial" panose="020B0604020202020204" pitchFamily="34" charset="0"/>
                <a:cs typeface="Arial" panose="020B0604020202020204" pitchFamily="34" charset="0"/>
              </a:endParaRPr>
            </a:p>
          </p:txBody>
        </p:sp>
      </p:grpSp>
      <p:sp>
        <p:nvSpPr>
          <p:cNvPr id="31" name="下箭头 30"/>
          <p:cNvSpPr/>
          <p:nvPr/>
        </p:nvSpPr>
        <p:spPr>
          <a:xfrm>
            <a:off x="5219656" y="3949931"/>
            <a:ext cx="786708" cy="1169217"/>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sz="200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970437215"/>
      </p:ext>
    </p:extLst>
  </p:cSld>
  <p:clrMapOvr>
    <a:masterClrMapping/>
  </p:clrMapOvr>
  <mc:AlternateContent xmlns:mc="http://schemas.openxmlformats.org/markup-compatibility/2006" xmlns:p14="http://schemas.microsoft.com/office/powerpoint/2010/main">
    <mc:Choice Requires="p14">
      <p:transition spd="slow" p14:dur="2000" advTm="20193"/>
    </mc:Choice>
    <mc:Fallback xmlns="">
      <p:transition spd="slow" advTm="201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8.8|1.1|11.5|1.9|3.2|1.2|1.1|5"/>
</p:tagLst>
</file>

<file path=ppt/tags/tag10.xml><?xml version="1.0" encoding="utf-8"?>
<p:tagLst xmlns:a="http://schemas.openxmlformats.org/drawingml/2006/main" xmlns:r="http://schemas.openxmlformats.org/officeDocument/2006/relationships" xmlns:p="http://schemas.openxmlformats.org/presentationml/2006/main">
  <p:tag name="TIMING" val="|15.6"/>
</p:tagLst>
</file>

<file path=ppt/tags/tag11.xml><?xml version="1.0" encoding="utf-8"?>
<p:tagLst xmlns:a="http://schemas.openxmlformats.org/drawingml/2006/main" xmlns:r="http://schemas.openxmlformats.org/officeDocument/2006/relationships" xmlns:p="http://schemas.openxmlformats.org/presentationml/2006/main">
  <p:tag name="TIMING" val="|2.8|1.5|17.3|5.5"/>
</p:tagLst>
</file>

<file path=ppt/tags/tag12.xml><?xml version="1.0" encoding="utf-8"?>
<p:tagLst xmlns:a="http://schemas.openxmlformats.org/drawingml/2006/main" xmlns:r="http://schemas.openxmlformats.org/officeDocument/2006/relationships" xmlns:p="http://schemas.openxmlformats.org/presentationml/2006/main">
  <p:tag name="TIMING" val="|8.1|4.7"/>
</p:tagLst>
</file>

<file path=ppt/tags/tag13.xml><?xml version="1.0" encoding="utf-8"?>
<p:tagLst xmlns:a="http://schemas.openxmlformats.org/drawingml/2006/main" xmlns:r="http://schemas.openxmlformats.org/officeDocument/2006/relationships" xmlns:p="http://schemas.openxmlformats.org/presentationml/2006/main">
  <p:tag name="TIMING" val="|9.5|11.1"/>
</p:tagLst>
</file>

<file path=ppt/tags/tag14.xml><?xml version="1.0" encoding="utf-8"?>
<p:tagLst xmlns:a="http://schemas.openxmlformats.org/drawingml/2006/main" xmlns:r="http://schemas.openxmlformats.org/officeDocument/2006/relationships" xmlns:p="http://schemas.openxmlformats.org/presentationml/2006/main">
  <p:tag name="TIMING" val="|23.3|4.3"/>
</p:tagLst>
</file>

<file path=ppt/tags/tag15.xml><?xml version="1.0" encoding="utf-8"?>
<p:tagLst xmlns:a="http://schemas.openxmlformats.org/drawingml/2006/main" xmlns:r="http://schemas.openxmlformats.org/officeDocument/2006/relationships" xmlns:p="http://schemas.openxmlformats.org/presentationml/2006/main">
  <p:tag name="TIMING" val="|24.1|5.5"/>
</p:tagLst>
</file>

<file path=ppt/tags/tag16.xml><?xml version="1.0" encoding="utf-8"?>
<p:tagLst xmlns:a="http://schemas.openxmlformats.org/drawingml/2006/main" xmlns:r="http://schemas.openxmlformats.org/officeDocument/2006/relationships" xmlns:p="http://schemas.openxmlformats.org/presentationml/2006/main">
  <p:tag name="TIMING" val="|2.8|2.3|4.7"/>
</p:tagLst>
</file>

<file path=ppt/tags/tag17.xml><?xml version="1.0" encoding="utf-8"?>
<p:tagLst xmlns:a="http://schemas.openxmlformats.org/drawingml/2006/main" xmlns:r="http://schemas.openxmlformats.org/officeDocument/2006/relationships" xmlns:p="http://schemas.openxmlformats.org/presentationml/2006/main">
  <p:tag name="TIMING" val="|29.2|4.4"/>
</p:tagLst>
</file>

<file path=ppt/tags/tag18.xml><?xml version="1.0" encoding="utf-8"?>
<p:tagLst xmlns:a="http://schemas.openxmlformats.org/drawingml/2006/main" xmlns:r="http://schemas.openxmlformats.org/officeDocument/2006/relationships" xmlns:p="http://schemas.openxmlformats.org/presentationml/2006/main">
  <p:tag name="TIMING" val="|2.1|6.7"/>
</p:tagLst>
</file>

<file path=ppt/tags/tag19.xml><?xml version="1.0" encoding="utf-8"?>
<p:tagLst xmlns:a="http://schemas.openxmlformats.org/drawingml/2006/main" xmlns:r="http://schemas.openxmlformats.org/officeDocument/2006/relationships" xmlns:p="http://schemas.openxmlformats.org/presentationml/2006/main">
  <p:tag name="TIMING" val="|1.2"/>
</p:tagLst>
</file>

<file path=ppt/tags/tag2.xml><?xml version="1.0" encoding="utf-8"?>
<p:tagLst xmlns:a="http://schemas.openxmlformats.org/drawingml/2006/main" xmlns:r="http://schemas.openxmlformats.org/officeDocument/2006/relationships" xmlns:p="http://schemas.openxmlformats.org/presentationml/2006/main">
  <p:tag name="TIMING" val="|12.5|5.7|5.4|1.1|6.9|1.3"/>
</p:tagLst>
</file>

<file path=ppt/tags/tag20.xml><?xml version="1.0" encoding="utf-8"?>
<p:tagLst xmlns:a="http://schemas.openxmlformats.org/drawingml/2006/main" xmlns:r="http://schemas.openxmlformats.org/officeDocument/2006/relationships" xmlns:p="http://schemas.openxmlformats.org/presentationml/2006/main">
  <p:tag name="TIMING" val="|5.7|2.2"/>
</p:tagLst>
</file>

<file path=ppt/tags/tag21.xml><?xml version="1.0" encoding="utf-8"?>
<p:tagLst xmlns:a="http://schemas.openxmlformats.org/drawingml/2006/main" xmlns:r="http://schemas.openxmlformats.org/officeDocument/2006/relationships" xmlns:p="http://schemas.openxmlformats.org/presentationml/2006/main">
  <p:tag name="TIMING" val="|4.5|2.8|6.2|4|2.4|6.7"/>
</p:tagLst>
</file>

<file path=ppt/tags/tag22.xml><?xml version="1.0" encoding="utf-8"?>
<p:tagLst xmlns:a="http://schemas.openxmlformats.org/drawingml/2006/main" xmlns:r="http://schemas.openxmlformats.org/officeDocument/2006/relationships" xmlns:p="http://schemas.openxmlformats.org/presentationml/2006/main">
  <p:tag name="TIMING" val="|4.3|1|5|6.7|6.7|5.4"/>
</p:tagLst>
</file>

<file path=ppt/tags/tag23.xml><?xml version="1.0" encoding="utf-8"?>
<p:tagLst xmlns:a="http://schemas.openxmlformats.org/drawingml/2006/main" xmlns:r="http://schemas.openxmlformats.org/officeDocument/2006/relationships" xmlns:p="http://schemas.openxmlformats.org/presentationml/2006/main">
  <p:tag name="TIMING" val="|3.5|1|2.6|0.9|1"/>
</p:tagLst>
</file>

<file path=ppt/tags/tag24.xml><?xml version="1.0" encoding="utf-8"?>
<p:tagLst xmlns:a="http://schemas.openxmlformats.org/drawingml/2006/main" xmlns:r="http://schemas.openxmlformats.org/officeDocument/2006/relationships" xmlns:p="http://schemas.openxmlformats.org/presentationml/2006/main">
  <p:tag name="TIMING" val="|9.3|2.4|1.2"/>
</p:tagLst>
</file>

<file path=ppt/tags/tag25.xml><?xml version="1.0" encoding="utf-8"?>
<p:tagLst xmlns:a="http://schemas.openxmlformats.org/drawingml/2006/main" xmlns:r="http://schemas.openxmlformats.org/officeDocument/2006/relationships" xmlns:p="http://schemas.openxmlformats.org/presentationml/2006/main">
  <p:tag name="TIMING" val="|7.3"/>
</p:tagLst>
</file>

<file path=ppt/tags/tag26.xml><?xml version="1.0" encoding="utf-8"?>
<p:tagLst xmlns:a="http://schemas.openxmlformats.org/drawingml/2006/main" xmlns:r="http://schemas.openxmlformats.org/officeDocument/2006/relationships" xmlns:p="http://schemas.openxmlformats.org/presentationml/2006/main">
  <p:tag name="TIMING" val="|0|4|10.6|7.3"/>
</p:tagLst>
</file>

<file path=ppt/tags/tag3.xml><?xml version="1.0" encoding="utf-8"?>
<p:tagLst xmlns:a="http://schemas.openxmlformats.org/drawingml/2006/main" xmlns:r="http://schemas.openxmlformats.org/officeDocument/2006/relationships" xmlns:p="http://schemas.openxmlformats.org/presentationml/2006/main">
  <p:tag name="TIMING" val="|5.6|0.9|4.8|6.2|0.9|2.8"/>
</p:tagLst>
</file>

<file path=ppt/tags/tag4.xml><?xml version="1.0" encoding="utf-8"?>
<p:tagLst xmlns:a="http://schemas.openxmlformats.org/drawingml/2006/main" xmlns:r="http://schemas.openxmlformats.org/officeDocument/2006/relationships" xmlns:p="http://schemas.openxmlformats.org/presentationml/2006/main">
  <p:tag name="TIMING" val="|13.7|1|8|1"/>
</p:tagLst>
</file>

<file path=ppt/tags/tag5.xml><?xml version="1.0" encoding="utf-8"?>
<p:tagLst xmlns:a="http://schemas.openxmlformats.org/drawingml/2006/main" xmlns:r="http://schemas.openxmlformats.org/officeDocument/2006/relationships" xmlns:p="http://schemas.openxmlformats.org/presentationml/2006/main">
  <p:tag name="TIMING" val="|8.9"/>
</p:tagLst>
</file>

<file path=ppt/tags/tag6.xml><?xml version="1.0" encoding="utf-8"?>
<p:tagLst xmlns:a="http://schemas.openxmlformats.org/drawingml/2006/main" xmlns:r="http://schemas.openxmlformats.org/officeDocument/2006/relationships" xmlns:p="http://schemas.openxmlformats.org/presentationml/2006/main">
  <p:tag name="TIMING" val="|9.5"/>
</p:tagLst>
</file>

<file path=ppt/tags/tag7.xml><?xml version="1.0" encoding="utf-8"?>
<p:tagLst xmlns:a="http://schemas.openxmlformats.org/drawingml/2006/main" xmlns:r="http://schemas.openxmlformats.org/officeDocument/2006/relationships" xmlns:p="http://schemas.openxmlformats.org/presentationml/2006/main">
  <p:tag name="TIMING" val="|7.5|0.7|0.9|7"/>
</p:tagLst>
</file>

<file path=ppt/tags/tag8.xml><?xml version="1.0" encoding="utf-8"?>
<p:tagLst xmlns:a="http://schemas.openxmlformats.org/drawingml/2006/main" xmlns:r="http://schemas.openxmlformats.org/officeDocument/2006/relationships" xmlns:p="http://schemas.openxmlformats.org/presentationml/2006/main">
  <p:tag name="TIMING" val="|7.6"/>
</p:tagLst>
</file>

<file path=ppt/tags/tag9.xml><?xml version="1.0" encoding="utf-8"?>
<p:tagLst xmlns:a="http://schemas.openxmlformats.org/drawingml/2006/main" xmlns:r="http://schemas.openxmlformats.org/officeDocument/2006/relationships" xmlns:p="http://schemas.openxmlformats.org/presentationml/2006/main">
  <p:tag name="TIMING" val="|10.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9398</TotalTime>
  <Words>3509</Words>
  <Application>Microsoft Office PowerPoint</Application>
  <PresentationFormat>宽屏</PresentationFormat>
  <Paragraphs>612</Paragraphs>
  <Slides>60</Slides>
  <Notes>59</Notes>
  <HiddenSlides>0</HiddenSlides>
  <MMClips>8</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60</vt:i4>
      </vt:variant>
    </vt:vector>
  </HeadingPairs>
  <TitlesOfParts>
    <vt:vector size="68" baseType="lpstr">
      <vt:lpstr>Linux Libertine</vt:lpstr>
      <vt:lpstr>等线</vt:lpstr>
      <vt:lpstr>等线 Light</vt:lpstr>
      <vt:lpstr>Arial</vt:lpstr>
      <vt:lpstr>Cambria Math</vt:lpstr>
      <vt:lpstr>Times New Roman</vt:lpstr>
      <vt:lpstr>Wingdings</vt:lpstr>
      <vt:lpstr>Office 主题​​</vt:lpstr>
      <vt:lpstr>PowerPoint 演示文稿</vt:lpstr>
      <vt:lpstr>Motivation</vt:lpstr>
      <vt:lpstr>Related work</vt:lpstr>
      <vt:lpstr>Related work</vt:lpstr>
      <vt:lpstr>Background</vt:lpstr>
      <vt:lpstr>Background</vt:lpstr>
      <vt:lpstr>Background</vt:lpstr>
      <vt:lpstr>Background</vt:lpstr>
      <vt:lpstr>Our main idea</vt:lpstr>
      <vt:lpstr>Choices of RGBT 4D geometry</vt:lpstr>
      <vt:lpstr>Choices of RGBT 4D geometry</vt:lpstr>
      <vt:lpstr>Choices of RGBT 4D geometry</vt:lpstr>
      <vt:lpstr>Choices of RGBT 4D geometry</vt:lpstr>
      <vt:lpstr>Choices of RGBT 4D geometry</vt:lpstr>
      <vt:lpstr>Geometric palette measurement</vt:lpstr>
      <vt:lpstr>Geometric palette measurement</vt:lpstr>
      <vt:lpstr>Geometric palette measurement</vt:lpstr>
      <vt:lpstr>Geometric palette measurement</vt:lpstr>
      <vt:lpstr>Geometric palette measurement</vt:lpstr>
      <vt:lpstr>Geometric palette extraction</vt:lpstr>
      <vt:lpstr>Step1  Initialization</vt:lpstr>
      <vt:lpstr>Step2  Block Merging</vt:lpstr>
      <vt:lpstr>Step2  Block Merging</vt:lpstr>
      <vt:lpstr>Step2  Block Merging</vt:lpstr>
      <vt:lpstr>Step2  Block Merging</vt:lpstr>
      <vt:lpstr>Step3  Vertex removal</vt:lpstr>
      <vt:lpstr>Step3  Vertex removal</vt:lpstr>
      <vt:lpstr>Step3  Vertex removal</vt:lpstr>
      <vt:lpstr>Step3  Vertex removal</vt:lpstr>
      <vt:lpstr>Step3  Vertex removal</vt:lpstr>
      <vt:lpstr>Step3  Vertex removal</vt:lpstr>
      <vt:lpstr>Step3  Vertex removal</vt:lpstr>
      <vt:lpstr>Step3  Vertex removal</vt:lpstr>
      <vt:lpstr>Step4  Vertex refinement</vt:lpstr>
      <vt:lpstr>Step4  Vertex refinement</vt:lpstr>
      <vt:lpstr>Step4  Vertex refinement</vt:lpstr>
      <vt:lpstr>Step4  Vertex refinement</vt:lpstr>
      <vt:lpstr>Step4  Vertex refinement</vt:lpstr>
      <vt:lpstr>Step4  Vertex refinement</vt:lpstr>
      <vt:lpstr>Step4  Vertex refinement</vt:lpstr>
      <vt:lpstr>Step4  Vertex refinement</vt:lpstr>
      <vt:lpstr>Step4  Vertex refinement</vt:lpstr>
      <vt:lpstr>Step4  Vertex refinement</vt:lpstr>
      <vt:lpstr>Output the geometric palette</vt:lpstr>
      <vt:lpstr>Video recoloring</vt:lpstr>
      <vt:lpstr>Video recoloring</vt:lpstr>
      <vt:lpstr>Video recoloring</vt:lpstr>
      <vt:lpstr>Video recoloring</vt:lpstr>
      <vt:lpstr>Video recoloring</vt:lpstr>
      <vt:lpstr>Video recoloring</vt:lpstr>
      <vt:lpstr>Results</vt:lpstr>
      <vt:lpstr>Results</vt:lpstr>
      <vt:lpstr>Results</vt:lpstr>
      <vt:lpstr>Results</vt:lpstr>
      <vt:lpstr>Compare to RGB convex hull</vt:lpstr>
      <vt:lpstr>Compare to RGBT convex hull</vt:lpstr>
      <vt:lpstr>Conclusion</vt:lpstr>
      <vt:lpstr>Limitation</vt:lpstr>
      <vt:lpstr>Limitation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Zheng-Jun Du</dc:creator>
  <cp:lastModifiedBy>Du Zheng-Jun</cp:lastModifiedBy>
  <cp:revision>2834</cp:revision>
  <dcterms:created xsi:type="dcterms:W3CDTF">2021-05-15T03:45:07Z</dcterms:created>
  <dcterms:modified xsi:type="dcterms:W3CDTF">2022-03-26T01:43:35Z</dcterms:modified>
</cp:coreProperties>
</file>